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719" r:id="rId2"/>
  </p:sldMasterIdLst>
  <p:notesMasterIdLst>
    <p:notesMasterId r:id="rId9"/>
  </p:notesMasterIdLst>
  <p:sldIdLst>
    <p:sldId id="256" r:id="rId3"/>
    <p:sldId id="259" r:id="rId4"/>
    <p:sldId id="260" r:id="rId5"/>
    <p:sldId id="261"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07" autoAdjust="0"/>
    <p:restoredTop sz="94660"/>
  </p:normalViewPr>
  <p:slideViewPr>
    <p:cSldViewPr snapToGrid="0">
      <p:cViewPr varScale="1">
        <p:scale>
          <a:sx n="87" d="100"/>
          <a:sy n="87"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A0BE7-C9E8-49FE-827B-9593BCB14428}"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1DD90-5015-4278-9CDB-4CC571E3238C}" type="slidenum">
              <a:rPr lang="en-US" smtClean="0"/>
              <a:t>‹#›</a:t>
            </a:fld>
            <a:endParaRPr lang="en-US"/>
          </a:p>
        </p:txBody>
      </p:sp>
    </p:spTree>
    <p:extLst>
      <p:ext uri="{BB962C8B-B14F-4D97-AF65-F5344CB8AC3E}">
        <p14:creationId xmlns:p14="http://schemas.microsoft.com/office/powerpoint/2010/main" val="167991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Studyr</a:t>
            </a:r>
            <a:r>
              <a:rPr lang="en-US" dirty="0" smtClean="0"/>
              <a:t> is an application for RPI students which facilitates the creation of study groups. After registering, users can import their Google Calendar, join public study groups, and create a public or private study group. Multiple users can join the same study group. Users must be added by the group founder to join private groups. The group founder can also enter useful links that are shown on that study group’s page.</a:t>
            </a:r>
          </a:p>
          <a:p>
            <a:endParaRPr lang="en-US" dirty="0"/>
          </a:p>
        </p:txBody>
      </p:sp>
      <p:sp>
        <p:nvSpPr>
          <p:cNvPr id="4" name="Slide Number Placeholder 3"/>
          <p:cNvSpPr>
            <a:spLocks noGrp="1"/>
          </p:cNvSpPr>
          <p:nvPr>
            <p:ph type="sldNum" sz="quarter" idx="10"/>
          </p:nvPr>
        </p:nvSpPr>
        <p:spPr/>
        <p:txBody>
          <a:bodyPr/>
          <a:lstStyle/>
          <a:p>
            <a:fld id="{4CE1DD90-5015-4278-9CDB-4CC571E3238C}" type="slidenum">
              <a:rPr lang="en-US" smtClean="0"/>
              <a:t>2</a:t>
            </a:fld>
            <a:endParaRPr lang="en-US"/>
          </a:p>
        </p:txBody>
      </p:sp>
    </p:spTree>
    <p:extLst>
      <p:ext uri="{BB962C8B-B14F-4D97-AF65-F5344CB8AC3E}">
        <p14:creationId xmlns:p14="http://schemas.microsoft.com/office/powerpoint/2010/main" val="377086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494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40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948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823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785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22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3869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3080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5544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9492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220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0373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5239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675094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510713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034414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403681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33665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713240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0942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734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326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92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4002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412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857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756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860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AD347D-5ACD-4C99-B74B-A9C85AD731AF}" type="datetimeFigureOut">
              <a:rPr lang="en-US" smtClean="0"/>
              <a:t>12/2/2015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9186699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12/2/2015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942718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Studyr</a:t>
            </a:r>
            <a:endParaRPr lang="en-US" dirty="0"/>
          </a:p>
        </p:txBody>
      </p:sp>
      <p:sp>
        <p:nvSpPr>
          <p:cNvPr id="3" name="Subtitle 2"/>
          <p:cNvSpPr>
            <a:spLocks noGrp="1"/>
          </p:cNvSpPr>
          <p:nvPr>
            <p:ph type="subTitle" idx="1"/>
          </p:nvPr>
        </p:nvSpPr>
        <p:spPr>
          <a:xfrm>
            <a:off x="4515377" y="3996266"/>
            <a:ext cx="6987645" cy="2591569"/>
          </a:xfrm>
        </p:spPr>
        <p:txBody>
          <a:bodyPr>
            <a:normAutofit/>
          </a:bodyPr>
          <a:lstStyle/>
          <a:p>
            <a:r>
              <a:rPr lang="en-US" dirty="0" smtClean="0"/>
              <a:t>C</a:t>
            </a:r>
            <a:r>
              <a:rPr lang="en-US" cap="none" dirty="0" smtClean="0"/>
              <a:t>reated by </a:t>
            </a:r>
          </a:p>
          <a:p>
            <a:r>
              <a:rPr lang="en-US" cap="none" dirty="0" smtClean="0"/>
              <a:t>Sarah Abrahamson, </a:t>
            </a:r>
          </a:p>
          <a:p>
            <a:r>
              <a:rPr lang="en-US" cap="none" dirty="0" smtClean="0"/>
              <a:t>Steve Cardozo,</a:t>
            </a:r>
          </a:p>
          <a:p>
            <a:r>
              <a:rPr lang="en-US" cap="none" dirty="0" smtClean="0"/>
              <a:t> </a:t>
            </a:r>
            <a:r>
              <a:rPr lang="en-US" cap="none" dirty="0" err="1" smtClean="0"/>
              <a:t>Sensen</a:t>
            </a:r>
            <a:r>
              <a:rPr lang="en-US" cap="none" dirty="0" smtClean="0"/>
              <a:t> Chen,</a:t>
            </a:r>
          </a:p>
          <a:p>
            <a:r>
              <a:rPr lang="en-US" cap="none" dirty="0" smtClean="0"/>
              <a:t> and Shawn </a:t>
            </a:r>
            <a:r>
              <a:rPr lang="en-US" cap="none" dirty="0" err="1" smtClean="0"/>
              <a:t>Minarik</a:t>
            </a:r>
            <a:endParaRPr lang="en-US" dirty="0"/>
          </a:p>
        </p:txBody>
      </p:sp>
    </p:spTree>
    <p:extLst>
      <p:ext uri="{BB962C8B-B14F-4D97-AF65-F5344CB8AC3E}">
        <p14:creationId xmlns:p14="http://schemas.microsoft.com/office/powerpoint/2010/main" val="2680108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The Purpose of </a:t>
            </a:r>
            <a:r>
              <a:rPr lang="en-US" dirty="0" err="1" smtClean="0"/>
              <a:t>Studyr</a:t>
            </a:r>
            <a:endParaRPr lang="en-US" dirty="0"/>
          </a:p>
        </p:txBody>
      </p:sp>
      <p:sp>
        <p:nvSpPr>
          <p:cNvPr id="3" name="Content Placeholder 2"/>
          <p:cNvSpPr>
            <a:spLocks noGrp="1"/>
          </p:cNvSpPr>
          <p:nvPr>
            <p:ph idx="1"/>
          </p:nvPr>
        </p:nvSpPr>
        <p:spPr>
          <a:xfrm>
            <a:off x="2173287" y="-226927"/>
            <a:ext cx="10018713" cy="3804139"/>
          </a:xfrm>
        </p:spPr>
        <p:txBody>
          <a:bodyPr>
            <a:normAutofit/>
          </a:bodyPr>
          <a:lstStyle/>
          <a:p>
            <a:pPr marL="0" indent="0">
              <a:buNone/>
            </a:pPr>
            <a:r>
              <a:rPr lang="en-US" dirty="0" smtClean="0"/>
              <a:t>Public study groups - Private study groups - Organize schedules</a:t>
            </a:r>
            <a:endParaRPr lang="en-US" dirty="0"/>
          </a:p>
        </p:txBody>
      </p:sp>
      <p:pic>
        <p:nvPicPr>
          <p:cNvPr id="4" name="Picture 3"/>
          <p:cNvPicPr>
            <a:picLocks noChangeAspect="1"/>
          </p:cNvPicPr>
          <p:nvPr/>
        </p:nvPicPr>
        <p:blipFill rotWithShape="1">
          <a:blip r:embed="rId3"/>
          <a:srcRect b="29062"/>
          <a:stretch/>
        </p:blipFill>
        <p:spPr>
          <a:xfrm>
            <a:off x="1484310" y="2183850"/>
            <a:ext cx="9329736" cy="3716206"/>
          </a:xfrm>
          <a:prstGeom prst="rect">
            <a:avLst/>
          </a:prstGeom>
        </p:spPr>
      </p:pic>
    </p:spTree>
    <p:extLst>
      <p:ext uri="{BB962C8B-B14F-4D97-AF65-F5344CB8AC3E}">
        <p14:creationId xmlns:p14="http://schemas.microsoft.com/office/powerpoint/2010/main" val="2210110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3431"/>
            <a:ext cx="10018713" cy="1752599"/>
          </a:xfrm>
        </p:spPr>
        <p:txBody>
          <a:bodyPr/>
          <a:lstStyle/>
          <a:p>
            <a:r>
              <a:rPr lang="en-US" dirty="0" smtClean="0"/>
              <a:t>Users</a:t>
            </a:r>
            <a:endParaRPr lang="en-US" dirty="0"/>
          </a:p>
        </p:txBody>
      </p:sp>
      <p:sp>
        <p:nvSpPr>
          <p:cNvPr id="3" name="Text Placeholder 2"/>
          <p:cNvSpPr>
            <a:spLocks noGrp="1"/>
          </p:cNvSpPr>
          <p:nvPr>
            <p:ph type="body" idx="1"/>
          </p:nvPr>
        </p:nvSpPr>
        <p:spPr>
          <a:xfrm>
            <a:off x="1772179" y="1744133"/>
            <a:ext cx="4607188" cy="576262"/>
          </a:xfrm>
        </p:spPr>
        <p:txBody>
          <a:bodyPr/>
          <a:lstStyle/>
          <a:p>
            <a:r>
              <a:rPr lang="en-US" dirty="0" smtClean="0"/>
              <a:t>General users can</a:t>
            </a:r>
            <a:endParaRPr lang="en-US" dirty="0"/>
          </a:p>
        </p:txBody>
      </p:sp>
      <p:sp>
        <p:nvSpPr>
          <p:cNvPr id="4" name="Content Placeholder 3"/>
          <p:cNvSpPr>
            <a:spLocks noGrp="1"/>
          </p:cNvSpPr>
          <p:nvPr>
            <p:ph sz="half" idx="2"/>
          </p:nvPr>
        </p:nvSpPr>
        <p:spPr>
          <a:xfrm>
            <a:off x="1484311" y="2420937"/>
            <a:ext cx="4895056" cy="4243632"/>
          </a:xfrm>
        </p:spPr>
        <p:txBody>
          <a:bodyPr/>
          <a:lstStyle/>
          <a:p>
            <a:r>
              <a:rPr lang="en-US" dirty="0" smtClean="0"/>
              <a:t>search for public study groups</a:t>
            </a:r>
          </a:p>
          <a:p>
            <a:r>
              <a:rPr lang="en-US" dirty="0" smtClean="0"/>
              <a:t>create a study group</a:t>
            </a:r>
          </a:p>
          <a:p>
            <a:r>
              <a:rPr lang="en-US" dirty="0" smtClean="0"/>
              <a:t>join public study groups</a:t>
            </a:r>
          </a:p>
          <a:p>
            <a:r>
              <a:rPr lang="en-US" dirty="0" smtClean="0"/>
              <a:t>be added to private groups</a:t>
            </a:r>
          </a:p>
          <a:p>
            <a:r>
              <a:rPr lang="en-US" dirty="0" smtClean="0"/>
              <a:t>import a Google Calendar</a:t>
            </a:r>
          </a:p>
          <a:p>
            <a:endParaRPr lang="en-US" dirty="0" smtClean="0"/>
          </a:p>
          <a:p>
            <a:endParaRPr lang="en-US" dirty="0"/>
          </a:p>
        </p:txBody>
      </p:sp>
      <p:sp>
        <p:nvSpPr>
          <p:cNvPr id="5" name="Text Placeholder 4"/>
          <p:cNvSpPr>
            <a:spLocks noGrp="1"/>
          </p:cNvSpPr>
          <p:nvPr>
            <p:ph type="body" sz="quarter" idx="3"/>
          </p:nvPr>
        </p:nvSpPr>
        <p:spPr>
          <a:xfrm>
            <a:off x="6880487" y="1752600"/>
            <a:ext cx="4622537" cy="576262"/>
          </a:xfrm>
        </p:spPr>
        <p:txBody>
          <a:bodyPr/>
          <a:lstStyle/>
          <a:p>
            <a:r>
              <a:rPr lang="en-US" dirty="0" smtClean="0"/>
              <a:t>Founders of study groups</a:t>
            </a:r>
            <a:endParaRPr lang="en-US" dirty="0"/>
          </a:p>
        </p:txBody>
      </p:sp>
      <p:sp>
        <p:nvSpPr>
          <p:cNvPr id="6" name="Content Placeholder 5"/>
          <p:cNvSpPr>
            <a:spLocks noGrp="1"/>
          </p:cNvSpPr>
          <p:nvPr>
            <p:ph sz="quarter" idx="4"/>
          </p:nvPr>
        </p:nvSpPr>
        <p:spPr>
          <a:xfrm>
            <a:off x="6607967" y="2420937"/>
            <a:ext cx="4895056" cy="2455862"/>
          </a:xfrm>
        </p:spPr>
        <p:txBody>
          <a:bodyPr/>
          <a:lstStyle/>
          <a:p>
            <a:r>
              <a:rPr lang="en-US" dirty="0" smtClean="0"/>
              <a:t>Are general users with access to adding data within their group</a:t>
            </a:r>
          </a:p>
          <a:p>
            <a:r>
              <a:rPr lang="en-US" dirty="0" smtClean="0"/>
              <a:t>Can add useful links to their group page</a:t>
            </a:r>
          </a:p>
          <a:p>
            <a:r>
              <a:rPr lang="en-US" dirty="0" smtClean="0"/>
              <a:t>Can add members if the group is private</a:t>
            </a:r>
            <a:endParaRPr lang="en-US" dirty="0"/>
          </a:p>
        </p:txBody>
      </p:sp>
    </p:spTree>
    <p:extLst>
      <p:ext uri="{BB962C8B-B14F-4D97-AF65-F5344CB8AC3E}">
        <p14:creationId xmlns:p14="http://schemas.microsoft.com/office/powerpoint/2010/main" val="1636334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3431"/>
            <a:ext cx="10018713" cy="1752599"/>
          </a:xfrm>
        </p:spPr>
        <p:txBody>
          <a:bodyPr/>
          <a:lstStyle/>
          <a:p>
            <a:r>
              <a:rPr lang="en-US" dirty="0" smtClean="0"/>
              <a:t>Users</a:t>
            </a:r>
            <a:endParaRPr lang="en-US" dirty="0"/>
          </a:p>
        </p:txBody>
      </p:sp>
      <p:sp>
        <p:nvSpPr>
          <p:cNvPr id="3" name="Text Placeholder 2"/>
          <p:cNvSpPr>
            <a:spLocks noGrp="1"/>
          </p:cNvSpPr>
          <p:nvPr>
            <p:ph type="body" idx="1"/>
          </p:nvPr>
        </p:nvSpPr>
        <p:spPr>
          <a:xfrm>
            <a:off x="1772179" y="1744133"/>
            <a:ext cx="4607188" cy="576262"/>
          </a:xfrm>
        </p:spPr>
        <p:txBody>
          <a:bodyPr/>
          <a:lstStyle/>
          <a:p>
            <a:r>
              <a:rPr lang="en-US" dirty="0" smtClean="0"/>
              <a:t>Administrators can</a:t>
            </a:r>
            <a:endParaRPr lang="en-US" dirty="0"/>
          </a:p>
        </p:txBody>
      </p:sp>
      <p:sp>
        <p:nvSpPr>
          <p:cNvPr id="4" name="Content Placeholder 3"/>
          <p:cNvSpPr>
            <a:spLocks noGrp="1"/>
          </p:cNvSpPr>
          <p:nvPr>
            <p:ph sz="half" idx="2"/>
          </p:nvPr>
        </p:nvSpPr>
        <p:spPr>
          <a:xfrm>
            <a:off x="1484311" y="2420937"/>
            <a:ext cx="4895056" cy="4243632"/>
          </a:xfrm>
        </p:spPr>
        <p:txBody>
          <a:bodyPr/>
          <a:lstStyle/>
          <a:p>
            <a:r>
              <a:rPr lang="en-US" dirty="0"/>
              <a:t>a</a:t>
            </a:r>
            <a:r>
              <a:rPr lang="en-US" dirty="0" smtClean="0"/>
              <a:t>dd professors</a:t>
            </a:r>
          </a:p>
          <a:p>
            <a:r>
              <a:rPr lang="en-US" dirty="0" smtClean="0"/>
              <a:t>add locations</a:t>
            </a:r>
          </a:p>
          <a:p>
            <a:r>
              <a:rPr lang="en-US" dirty="0" smtClean="0"/>
              <a:t>assign other users as admins</a:t>
            </a:r>
          </a:p>
          <a:p>
            <a:r>
              <a:rPr lang="en-US" dirty="0" smtClean="0"/>
              <a:t>add courses</a:t>
            </a:r>
          </a:p>
          <a:p>
            <a:r>
              <a:rPr lang="en-US" dirty="0" smtClean="0"/>
              <a:t>do whatever general users can</a:t>
            </a:r>
          </a:p>
          <a:p>
            <a:endParaRPr lang="en-US" dirty="0" smtClean="0"/>
          </a:p>
          <a:p>
            <a:endParaRPr lang="en-US" dirty="0"/>
          </a:p>
        </p:txBody>
      </p:sp>
      <p:sp>
        <p:nvSpPr>
          <p:cNvPr id="5" name="Text Placeholder 4"/>
          <p:cNvSpPr>
            <a:spLocks noGrp="1"/>
          </p:cNvSpPr>
          <p:nvPr>
            <p:ph type="body" sz="quarter" idx="3"/>
          </p:nvPr>
        </p:nvSpPr>
        <p:spPr>
          <a:xfrm>
            <a:off x="6880487" y="1752600"/>
            <a:ext cx="4622537" cy="576262"/>
          </a:xfrm>
        </p:spPr>
        <p:txBody>
          <a:bodyPr/>
          <a:lstStyle/>
          <a:p>
            <a:r>
              <a:rPr lang="en-US" dirty="0" smtClean="0"/>
              <a:t>Founders of study groups</a:t>
            </a:r>
            <a:endParaRPr lang="en-US" dirty="0"/>
          </a:p>
        </p:txBody>
      </p:sp>
      <p:sp>
        <p:nvSpPr>
          <p:cNvPr id="6" name="Content Placeholder 5"/>
          <p:cNvSpPr>
            <a:spLocks noGrp="1"/>
          </p:cNvSpPr>
          <p:nvPr>
            <p:ph sz="quarter" idx="4"/>
          </p:nvPr>
        </p:nvSpPr>
        <p:spPr>
          <a:xfrm>
            <a:off x="6607967" y="2420937"/>
            <a:ext cx="4895056" cy="2455862"/>
          </a:xfrm>
        </p:spPr>
        <p:txBody>
          <a:bodyPr/>
          <a:lstStyle/>
          <a:p>
            <a:r>
              <a:rPr lang="en-US" dirty="0" smtClean="0"/>
              <a:t>Are general users with access to adding data within their group</a:t>
            </a:r>
          </a:p>
          <a:p>
            <a:r>
              <a:rPr lang="en-US" dirty="0" smtClean="0"/>
              <a:t>Can add useful links to their group page</a:t>
            </a:r>
          </a:p>
          <a:p>
            <a:r>
              <a:rPr lang="en-US" dirty="0" smtClean="0"/>
              <a:t>Can add members if the group is private</a:t>
            </a:r>
            <a:endParaRPr lang="en-US" dirty="0"/>
          </a:p>
        </p:txBody>
      </p:sp>
    </p:spTree>
    <p:extLst>
      <p:ext uri="{BB962C8B-B14F-4D97-AF65-F5344CB8AC3E}">
        <p14:creationId xmlns:p14="http://schemas.microsoft.com/office/powerpoint/2010/main" val="2051658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165" y="0"/>
            <a:ext cx="10018713" cy="1752599"/>
          </a:xfrm>
        </p:spPr>
        <p:txBody>
          <a:bodyPr/>
          <a:lstStyle/>
          <a:p>
            <a:r>
              <a:rPr lang="en-US" dirty="0" smtClean="0"/>
              <a:t>Functional Requirements</a:t>
            </a:r>
            <a:endParaRPr lang="en-US" dirty="0"/>
          </a:p>
        </p:txBody>
      </p:sp>
      <p:sp>
        <p:nvSpPr>
          <p:cNvPr id="3" name="Content Placeholder 2"/>
          <p:cNvSpPr>
            <a:spLocks noGrp="1"/>
          </p:cNvSpPr>
          <p:nvPr>
            <p:ph sz="half" idx="1"/>
          </p:nvPr>
        </p:nvSpPr>
        <p:spPr>
          <a:xfrm>
            <a:off x="1522679" y="953965"/>
            <a:ext cx="4895055" cy="1997318"/>
          </a:xfrm>
        </p:spPr>
        <p:txBody>
          <a:bodyPr/>
          <a:lstStyle/>
          <a:p>
            <a:pPr marL="0" indent="0">
              <a:buNone/>
            </a:pPr>
            <a:r>
              <a:rPr lang="en-US" sz="2400" b="1" dirty="0" smtClean="0"/>
              <a:t>Usability:</a:t>
            </a:r>
          </a:p>
          <a:p>
            <a:r>
              <a:rPr lang="en-US" dirty="0" smtClean="0"/>
              <a:t>Easy to navigate and use</a:t>
            </a:r>
          </a:p>
          <a:p>
            <a:r>
              <a:rPr lang="en-US" dirty="0" smtClean="0"/>
              <a:t>Page layout is mostly uniform</a:t>
            </a:r>
          </a:p>
        </p:txBody>
      </p:sp>
      <p:pic>
        <p:nvPicPr>
          <p:cNvPr id="8" name="Picture 7"/>
          <p:cNvPicPr>
            <a:picLocks noChangeAspect="1"/>
          </p:cNvPicPr>
          <p:nvPr/>
        </p:nvPicPr>
        <p:blipFill rotWithShape="1">
          <a:blip r:embed="rId2"/>
          <a:srcRect b="29062"/>
          <a:stretch/>
        </p:blipFill>
        <p:spPr>
          <a:xfrm>
            <a:off x="5435534" y="1348384"/>
            <a:ext cx="6105858" cy="2432075"/>
          </a:xfrm>
          <a:prstGeom prst="rect">
            <a:avLst/>
          </a:prstGeom>
        </p:spPr>
      </p:pic>
    </p:spTree>
    <p:extLst>
      <p:ext uri="{BB962C8B-B14F-4D97-AF65-F5344CB8AC3E}">
        <p14:creationId xmlns:p14="http://schemas.microsoft.com/office/powerpoint/2010/main" val="239559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6646"/>
            <a:ext cx="10018713" cy="1752599"/>
          </a:xfrm>
        </p:spPr>
        <p:txBody>
          <a:bodyPr/>
          <a:lstStyle/>
          <a:p>
            <a:r>
              <a:rPr lang="en-US" dirty="0" smtClean="0"/>
              <a:t>Nonfunctional Requirements</a:t>
            </a:r>
            <a:endParaRPr lang="en-US" dirty="0"/>
          </a:p>
        </p:txBody>
      </p:sp>
      <p:sp>
        <p:nvSpPr>
          <p:cNvPr id="3" name="Text Placeholder 2"/>
          <p:cNvSpPr>
            <a:spLocks noGrp="1"/>
          </p:cNvSpPr>
          <p:nvPr>
            <p:ph type="body" idx="1"/>
          </p:nvPr>
        </p:nvSpPr>
        <p:spPr>
          <a:xfrm>
            <a:off x="1772179" y="1619445"/>
            <a:ext cx="4607188" cy="576262"/>
          </a:xfrm>
        </p:spPr>
        <p:txBody>
          <a:bodyPr/>
          <a:lstStyle/>
          <a:p>
            <a:r>
              <a:rPr lang="en-US" dirty="0" smtClean="0"/>
              <a:t>Software</a:t>
            </a:r>
            <a:endParaRPr lang="en-US" dirty="0"/>
          </a:p>
        </p:txBody>
      </p:sp>
      <p:sp>
        <p:nvSpPr>
          <p:cNvPr id="4" name="Content Placeholder 3"/>
          <p:cNvSpPr>
            <a:spLocks noGrp="1"/>
          </p:cNvSpPr>
          <p:nvPr>
            <p:ph sz="half" idx="2"/>
          </p:nvPr>
        </p:nvSpPr>
        <p:spPr>
          <a:xfrm>
            <a:off x="1484311" y="2410691"/>
            <a:ext cx="4895056" cy="3380508"/>
          </a:xfrm>
        </p:spPr>
        <p:txBody>
          <a:bodyPr/>
          <a:lstStyle/>
          <a:p>
            <a:r>
              <a:rPr lang="en-US" dirty="0" smtClean="0"/>
              <a:t>Apache, MySQL, and PHP to interact with the web server and database.</a:t>
            </a:r>
          </a:p>
          <a:p>
            <a:r>
              <a:rPr lang="en-US" dirty="0" smtClean="0"/>
              <a:t>HTML</a:t>
            </a:r>
            <a:r>
              <a:rPr lang="en-US" dirty="0" smtClean="0">
                <a:latin typeface="Arial" panose="020B0604020202020204" pitchFamily="34" charset="0"/>
                <a:cs typeface="Arial" panose="020B0604020202020204" pitchFamily="34" charset="0"/>
              </a:rPr>
              <a:t>5</a:t>
            </a:r>
            <a:r>
              <a:rPr lang="en-US" dirty="0" smtClean="0"/>
              <a:t>, CSS</a:t>
            </a:r>
            <a:r>
              <a:rPr lang="en-US" dirty="0" smtClean="0">
                <a:latin typeface="Arial" panose="020B0604020202020204" pitchFamily="34" charset="0"/>
                <a:cs typeface="Arial" panose="020B0604020202020204" pitchFamily="34" charset="0"/>
              </a:rPr>
              <a:t>3</a:t>
            </a:r>
            <a:r>
              <a:rPr lang="en-US" dirty="0" smtClean="0"/>
              <a:t>, and </a:t>
            </a:r>
            <a:r>
              <a:rPr lang="en-US" dirty="0" err="1" smtClean="0"/>
              <a:t>Javascript</a:t>
            </a:r>
            <a:r>
              <a:rPr lang="en-US" dirty="0" smtClean="0"/>
              <a:t> to serve pages to users.</a:t>
            </a:r>
          </a:p>
          <a:p>
            <a:r>
              <a:rPr lang="en-US" dirty="0" smtClean="0"/>
              <a:t>Implemented the Bootstrap framework to provide a nicer look and responsive site.</a:t>
            </a:r>
          </a:p>
          <a:p>
            <a:endParaRPr lang="en-US" dirty="0"/>
          </a:p>
        </p:txBody>
      </p:sp>
      <p:sp>
        <p:nvSpPr>
          <p:cNvPr id="5" name="Text Placeholder 4"/>
          <p:cNvSpPr>
            <a:spLocks noGrp="1"/>
          </p:cNvSpPr>
          <p:nvPr>
            <p:ph type="body" sz="quarter" idx="3"/>
          </p:nvPr>
        </p:nvSpPr>
        <p:spPr>
          <a:xfrm>
            <a:off x="6880487" y="1627912"/>
            <a:ext cx="4622537" cy="576262"/>
          </a:xfrm>
        </p:spPr>
        <p:txBody>
          <a:bodyPr/>
          <a:lstStyle/>
          <a:p>
            <a:r>
              <a:rPr lang="en-US" dirty="0" smtClean="0"/>
              <a:t>Scalability</a:t>
            </a:r>
            <a:endParaRPr lang="en-US" dirty="0"/>
          </a:p>
        </p:txBody>
      </p:sp>
      <p:sp>
        <p:nvSpPr>
          <p:cNvPr id="6" name="Content Placeholder 5"/>
          <p:cNvSpPr>
            <a:spLocks noGrp="1"/>
          </p:cNvSpPr>
          <p:nvPr>
            <p:ph sz="quarter" idx="4"/>
          </p:nvPr>
        </p:nvSpPr>
        <p:spPr>
          <a:xfrm>
            <a:off x="6607967" y="2410691"/>
            <a:ext cx="4895056" cy="3380508"/>
          </a:xfrm>
        </p:spPr>
        <p:txBody>
          <a:bodyPr/>
          <a:lstStyle/>
          <a:p>
            <a:r>
              <a:rPr lang="en-US" dirty="0" smtClean="0"/>
              <a:t>Properly documented and commented the code for ourselves and future developers.</a:t>
            </a:r>
          </a:p>
          <a:p>
            <a:r>
              <a:rPr lang="en-US" dirty="0" smtClean="0"/>
              <a:t>Handled errors to provide simple explanations in the event of a crash or incorrect form input.</a:t>
            </a:r>
            <a:endParaRPr lang="en-US" dirty="0"/>
          </a:p>
        </p:txBody>
      </p:sp>
    </p:spTree>
    <p:extLst>
      <p:ext uri="{BB962C8B-B14F-4D97-AF65-F5344CB8AC3E}">
        <p14:creationId xmlns:p14="http://schemas.microsoft.com/office/powerpoint/2010/main" val="212401931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allax">
  <a:themeElements>
    <a:clrScheme name="Studyr1">
      <a:dk1>
        <a:srgbClr val="47295D"/>
      </a:dk1>
      <a:lt1>
        <a:srgbClr val="7CB4B4"/>
      </a:lt1>
      <a:dk2>
        <a:srgbClr val="376060"/>
      </a:dk2>
      <a:lt2>
        <a:srgbClr val="EFF5F5"/>
      </a:lt2>
      <a:accent1>
        <a:srgbClr val="7CB4B4"/>
      </a:accent1>
      <a:accent2>
        <a:srgbClr val="CAE1E1"/>
      </a:accent2>
      <a:accent3>
        <a:srgbClr val="B8F6D8"/>
      </a:accent3>
      <a:accent4>
        <a:srgbClr val="D092A7"/>
      </a:accent4>
      <a:accent5>
        <a:srgbClr val="47295D"/>
      </a:accent5>
      <a:accent6>
        <a:srgbClr val="809EC2"/>
      </a:accent6>
      <a:hlink>
        <a:srgbClr val="4A2A43"/>
      </a:hlink>
      <a:folHlink>
        <a:srgbClr val="7F6F6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287</TotalTime>
  <Words>304</Words>
  <Application>Microsoft Office PowerPoint</Application>
  <PresentationFormat>Widescreen</PresentationFormat>
  <Paragraphs>44</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Corbel</vt:lpstr>
      <vt:lpstr>Wingdings 2</vt:lpstr>
      <vt:lpstr>HDOfficeLightV0</vt:lpstr>
      <vt:lpstr>Parallax</vt:lpstr>
      <vt:lpstr>Studyr</vt:lpstr>
      <vt:lpstr>The Purpose of Studyr</vt:lpstr>
      <vt:lpstr>Users</vt:lpstr>
      <vt:lpstr>Users</vt:lpstr>
      <vt:lpstr>Functional Requirements</vt:lpstr>
      <vt:lpstr>Nonfunctional Requirements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2015-12-02T23:52:12Z</dcterms:created>
  <dcterms:modified xsi:type="dcterms:W3CDTF">2015-12-03T04:40:06Z</dcterms:modified>
</cp:coreProperties>
</file>