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05A23-BC45-4A60-A22D-797B5353BE17}" v="23" dt="2024-04-25T02:56:35.040"/>
    <p1510:client id="{478FA576-DF6B-458D-A33E-88BA3E1C8C74}" v="54" dt="2024-04-25T04:57:11.411"/>
    <p1510:client id="{C21CF441-83A0-433A-994B-95ABA5AA04E8}" v="5" dt="2024-04-25T04:25:32.716"/>
    <p1510:client id="{F6030B99-4FF2-44C3-AF33-BC5EA7C44A50}" v="47" dt="2024-04-25T13:09:1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84" y="520784"/>
            <a:ext cx="9144000" cy="2387600"/>
          </a:xfrm>
        </p:spPr>
        <p:txBody>
          <a:bodyPr/>
          <a:lstStyle/>
          <a:p>
            <a:r>
              <a:rPr lang="en-US" dirty="0"/>
              <a:t>This is slide1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84" y="330124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ea typeface="+mn-lt"/>
                <a:cs typeface="+mn-lt"/>
              </a:rPr>
              <a:t>This is slide2 subtitle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6C8D2-6997-C429-7001-87412B6C9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83" y="985652"/>
            <a:ext cx="3717900" cy="4114800"/>
          </a:xfrm>
          <a:prstGeom prst="rect">
            <a:avLst/>
          </a:prstGeom>
        </p:spPr>
      </p:pic>
      <p:pic>
        <p:nvPicPr>
          <p:cNvPr id="5" name="TestTrimData">
            <a:hlinkClick r:id="" action="ppaction://media"/>
            <a:extLst>
              <a:ext uri="{FF2B5EF4-FFF2-40B4-BE49-F238E27FC236}">
                <a16:creationId xmlns:a16="http://schemas.microsoft.com/office/drawing/2014/main" id="{172DEA7A-763F-8B20-5C5F-725F97DB37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0386" y="4129644"/>
            <a:ext cx="4454319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A98A-E601-AFA0-BD32-AD9A2336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854C-FE9C-DF8C-442D-CB474080A6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Physics</a:t>
            </a:r>
          </a:p>
        </p:txBody>
      </p:sp>
      <p:pic>
        <p:nvPicPr>
          <p:cNvPr id="5" name="Content Placeholder 4" descr="Silver metal newtons cradle">
            <a:extLst>
              <a:ext uri="{FF2B5EF4-FFF2-40B4-BE49-F238E27FC236}">
                <a16:creationId xmlns:a16="http://schemas.microsoft.com/office/drawing/2014/main" id="{75F1031D-3158-FEEF-D27D-348C678BA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9517"/>
            <a:ext cx="5181600" cy="3663553"/>
          </a:xfrm>
        </p:spPr>
      </p:pic>
    </p:spTree>
    <p:extLst>
      <p:ext uri="{BB962C8B-B14F-4D97-AF65-F5344CB8AC3E}">
        <p14:creationId xmlns:p14="http://schemas.microsoft.com/office/powerpoint/2010/main" val="16886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slide1 title</vt:lpstr>
      <vt:lpstr>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2024-04-25T02:56:05Z</dcterms:created>
  <dcterms:modified xsi:type="dcterms:W3CDTF">2024-04-25T13:09:23Z</dcterms:modified>
</cp:coreProperties>
</file>