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A1F142E-1A70-4ECF-A938-771D5A5DCD15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Visualisation Framework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563120"/>
            <a:ext cx="9071640" cy="558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b="1" lang="en-GB" sz="2800">
                <a:latin typeface="Arial"/>
              </a:rPr>
              <a:t>Plan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 sz="2800">
                <a:latin typeface="Arial"/>
              </a:rPr>
              <a:t>Using Python, display 4 location types on a map  with size as a function of time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 sz="28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GB" sz="2800">
                <a:latin typeface="Arial"/>
              </a:rPr>
              <a:t>What you did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 sz="2800">
                <a:latin typeface="Arial"/>
              </a:rPr>
              <a:t>A suite of functions to read, collect data, transfer to javascript and display on an interactive html map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GB" sz="2800">
                <a:latin typeface="Arial"/>
              </a:rPr>
              <a:t>Issues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 sz="2800">
                <a:latin typeface="Arial"/>
              </a:rPr>
              <a:t>No Python only solution so split tasks into data pipeline and visualisation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Application>LibreOffice/4.4.6.3$Linux_x86 LibreOffice_project/e8938fd3328e95dcf59dd64e7facd2c7d67c704d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2017-03-29T14:08:31Z</dcterms:created>
  <dc:creator>Ed </dc:creator>
  <dc:language>en-US</dc:language>
  <cp:lastModifiedBy>Ed </cp:lastModifiedBy>
  <dcterms:modified xsi:type="dcterms:W3CDTF">2017-03-29T14:21:25Z</dcterms:modified>
  <cp:revision>22</cp:revision>
</cp:coreProperties>
</file>