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64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7"/>
    <p:restoredTop sz="94630"/>
  </p:normalViewPr>
  <p:slideViewPr>
    <p:cSldViewPr snapToGrid="0" snapToObjects="1">
      <p:cViewPr>
        <p:scale>
          <a:sx n="57" d="100"/>
          <a:sy n="57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2F5D09-37F3-EB48-A0B2-94FE959E900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F872DD-32C4-FC4E-9038-C96C0FEB9B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cspgdds/Visualfl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-library.org/general/fligh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429270"/>
            <a:ext cx="9855201" cy="428497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 err="1" smtClean="0"/>
              <a:t>Visualisation</a:t>
            </a:r>
            <a:r>
              <a:rPr lang="en-US" sz="6600" b="1" dirty="0" smtClean="0"/>
              <a:t> of </a:t>
            </a:r>
            <a:br>
              <a:rPr lang="en-US" sz="6600" b="1" dirty="0" smtClean="0"/>
            </a:br>
            <a:r>
              <a:rPr lang="en-US" sz="6600" b="1" dirty="0"/>
              <a:t>Refugee Movements</a:t>
            </a:r>
            <a:br>
              <a:rPr lang="en-US" sz="66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441" y="5043324"/>
            <a:ext cx="9144000" cy="10941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Diana Suleimenova, Mario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Antonioletti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Joanna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Leng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Edwards Smith, Andy South, Thomas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Kluyver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4934" y="632480"/>
            <a:ext cx="5037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Collaborations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Workshop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429270"/>
            <a:ext cx="3599688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7880"/>
          </a:xfrm>
        </p:spPr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10251440" cy="503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How to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and predict refugee movements in conflict regions?</a:t>
            </a: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Visualisation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of flow and accurate predictions can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help save refugee lives </a:t>
            </a:r>
          </a:p>
          <a:p>
            <a:pPr>
              <a:spcBef>
                <a:spcPts val="1200"/>
              </a:spcBef>
              <a:buSzPct val="100000"/>
              <a:buFont typeface="Wingdings" charset="2"/>
              <a:buChar char="§"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Governments and NGOs can conduct a better informed allocation of humanitarian resources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32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7" y="1428750"/>
            <a:ext cx="7060326" cy="3922403"/>
          </a:xfrm>
        </p:spPr>
      </p:pic>
      <p:sp>
        <p:nvSpPr>
          <p:cNvPr id="5" name="TextBox 4"/>
          <p:cNvSpPr txBox="1"/>
          <p:nvPr/>
        </p:nvSpPr>
        <p:spPr>
          <a:xfrm>
            <a:off x="1371600" y="5243015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Repository: </a:t>
            </a:r>
            <a:r>
              <a:rPr lang="en-US" sz="3600" dirty="0" smtClean="0">
                <a:hlinkClick r:id="rId3"/>
              </a:rPr>
              <a:t>https://github.com/cspgdds/Visualflee</a:t>
            </a:r>
            <a:r>
              <a:rPr lang="en-US" sz="3600" dirty="0" smtClean="0"/>
              <a:t>  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825732"/>
            <a:ext cx="3380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Publicly available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nder a BSD 2-clause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483" y="1144340"/>
            <a:ext cx="3757961" cy="17507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/>
              <a:t>Data acquisition </a:t>
            </a:r>
            <a:endParaRPr lang="en-US" sz="5400" dirty="0"/>
          </a:p>
        </p:txBody>
      </p:sp>
      <p:sp>
        <p:nvSpPr>
          <p:cNvPr id="6" name="Bent-Up Arrow 5"/>
          <p:cNvSpPr/>
          <p:nvPr/>
        </p:nvSpPr>
        <p:spPr>
          <a:xfrm rot="5400000">
            <a:off x="3081482" y="2194045"/>
            <a:ext cx="1082050" cy="22938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4594" y="3028327"/>
            <a:ext cx="330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Simulation</a:t>
            </a:r>
          </a:p>
          <a:p>
            <a:pPr algn="ctr"/>
            <a:r>
              <a:rPr lang="en-US" sz="5400" dirty="0" smtClean="0"/>
              <a:t>FLEE</a:t>
            </a:r>
            <a:endParaRPr lang="en-US" sz="5400" dirty="0"/>
          </a:p>
        </p:txBody>
      </p:sp>
      <p:sp>
        <p:nvSpPr>
          <p:cNvPr id="9" name="Bent-Up Arrow 8"/>
          <p:cNvSpPr/>
          <p:nvPr/>
        </p:nvSpPr>
        <p:spPr>
          <a:xfrm flipV="1">
            <a:off x="8507060" y="3489992"/>
            <a:ext cx="1666130" cy="10813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23198" y="4836064"/>
            <a:ext cx="3996733" cy="11695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5400" smtClean="0"/>
              <a:t>Visualisation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82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525" y="665480"/>
            <a:ext cx="9601200" cy="1147064"/>
          </a:xfrm>
        </p:spPr>
        <p:txBody>
          <a:bodyPr/>
          <a:lstStyle/>
          <a:p>
            <a:r>
              <a:rPr lang="en-US" b="1" dirty="0" smtClean="0"/>
              <a:t>Data Acquisition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62" y="2324608"/>
            <a:ext cx="3770171" cy="2413197"/>
          </a:xfrm>
        </p:spPr>
      </p:pic>
      <p:grpSp>
        <p:nvGrpSpPr>
          <p:cNvPr id="21" name="Group 20"/>
          <p:cNvGrpSpPr/>
          <p:nvPr/>
        </p:nvGrpSpPr>
        <p:grpSpPr>
          <a:xfrm>
            <a:off x="867861" y="2326001"/>
            <a:ext cx="7119194" cy="3648244"/>
            <a:chOff x="827221" y="1777361"/>
            <a:chExt cx="7119194" cy="3648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175" y="1777361"/>
              <a:ext cx="3064931" cy="24118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95759" y="4206524"/>
              <a:ext cx="3350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Armed Conflict Location </a:t>
              </a:r>
              <a:endParaRPr lang="en-US" dirty="0" smtClean="0"/>
            </a:p>
            <a:p>
              <a:pPr algn="ctr"/>
              <a:r>
                <a:rPr lang="en-US" dirty="0" smtClean="0"/>
                <a:t>and </a:t>
              </a:r>
              <a:r>
                <a:rPr lang="en-US" dirty="0"/>
                <a:t>Event </a:t>
              </a:r>
              <a:r>
                <a:rPr lang="en-US" dirty="0" smtClean="0"/>
                <a:t>Data</a:t>
              </a:r>
            </a:p>
            <a:p>
              <a:pPr algn="ctr"/>
              <a:r>
                <a:rPr lang="en-US" u="sng" dirty="0" smtClean="0"/>
                <a:t>http://</a:t>
              </a:r>
              <a:r>
                <a:rPr lang="en-US" u="sng" dirty="0" err="1" smtClean="0"/>
                <a:t>www.acleddata.com</a:t>
              </a:r>
              <a:r>
                <a:rPr lang="en-US" u="sng" dirty="0" smtClean="0"/>
                <a:t>/data/acled-version-7-1997-2016/</a:t>
              </a:r>
              <a:endParaRPr lang="en-US" dirty="0">
                <a:effectLst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221" y="4225276"/>
              <a:ext cx="42062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UNHCR database</a:t>
              </a:r>
            </a:p>
            <a:p>
              <a:pPr algn="ctr"/>
              <a:r>
                <a:rPr lang="en-US" dirty="0" smtClean="0"/>
                <a:t>The UN Refugee Agency</a:t>
              </a:r>
            </a:p>
            <a:p>
              <a:pPr algn="ctr"/>
              <a:r>
                <a:rPr lang="en-US" dirty="0" smtClean="0"/>
                <a:t>http://data2.unhcr.org/</a:t>
              </a:r>
              <a:r>
                <a:rPr lang="en-US" dirty="0" err="1" smtClean="0"/>
                <a:t>en</a:t>
              </a:r>
              <a:endParaRPr lang="en-US" dirty="0" smtClean="0"/>
            </a:p>
            <a:p>
              <a:pPr algn="ctr"/>
              <a:r>
                <a:rPr lang="en-US" dirty="0" smtClean="0"/>
                <a:t>/situations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64920" y="1777361"/>
              <a:ext cx="3330839" cy="2430556"/>
              <a:chOff x="1264920" y="1777361"/>
              <a:chExt cx="3330839" cy="2430556"/>
            </a:xfrm>
          </p:grpSpPr>
          <p:pic>
            <p:nvPicPr>
              <p:cNvPr id="14" name="Content Placeholder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21" y="1777361"/>
                <a:ext cx="3330838" cy="243055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086" y="1794720"/>
                <a:ext cx="504673" cy="10933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20" y="1777361"/>
                <a:ext cx="614090" cy="122094"/>
              </a:xfrm>
              <a:prstGeom prst="rect">
                <a:avLst/>
              </a:prstGeom>
            </p:spPr>
          </p:pic>
        </p:grpSp>
      </p:grpSp>
      <p:sp>
        <p:nvSpPr>
          <p:cNvPr id="18" name="TextBox 17"/>
          <p:cNvSpPr txBox="1"/>
          <p:nvPr/>
        </p:nvSpPr>
        <p:spPr>
          <a:xfrm>
            <a:off x="8096471" y="4774356"/>
            <a:ext cx="341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City population</a:t>
            </a:r>
          </a:p>
          <a:p>
            <a:pPr algn="ctr"/>
            <a:r>
              <a:rPr lang="en-US" dirty="0" smtClean="0"/>
              <a:t>https</a:t>
            </a:r>
            <a:r>
              <a:rPr lang="en-US" smtClean="0"/>
              <a:t>://www.citypopulation.de</a:t>
            </a:r>
            <a:r>
              <a:rPr lang="en-US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1542" y="1526859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CAMPS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5028" y="1526859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CONFLICT ZONES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5518" y="1526858"/>
            <a:ext cx="1999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POPULATIONS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77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760"/>
          </a:xfrm>
        </p:spPr>
        <p:txBody>
          <a:bodyPr/>
          <a:lstStyle/>
          <a:p>
            <a:r>
              <a:rPr lang="en-GB" b="1" dirty="0" smtClean="0"/>
              <a:t>Visualisation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6560"/>
            <a:ext cx="10292080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buSzPct val="45000"/>
              <a:buNone/>
            </a:pPr>
            <a:r>
              <a:rPr lang="en-GB" sz="3600" b="1" dirty="0"/>
              <a:t>Plan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Using Python, display 4 location types on a map  with size </a:t>
            </a:r>
            <a:r>
              <a:rPr lang="en-GB" sz="3600" i="0" dirty="0" smtClean="0"/>
              <a:t>of population as </a:t>
            </a:r>
            <a:r>
              <a:rPr lang="en-GB" sz="3600" i="0" dirty="0"/>
              <a:t>a function of time</a:t>
            </a:r>
          </a:p>
          <a:p>
            <a:pPr marL="0" lvl="1" indent="0">
              <a:buSzPct val="45000"/>
              <a:buNone/>
            </a:pPr>
            <a:r>
              <a:rPr lang="en-GB" sz="3600" i="0" dirty="0"/>
              <a:t> </a:t>
            </a:r>
          </a:p>
          <a:p>
            <a:pPr marL="0" indent="0">
              <a:buSzPct val="45000"/>
              <a:buNone/>
            </a:pPr>
            <a:r>
              <a:rPr lang="en-GB" sz="3600" b="1" dirty="0"/>
              <a:t>What </a:t>
            </a:r>
            <a:r>
              <a:rPr lang="en-GB" sz="3600" b="1" dirty="0" smtClean="0"/>
              <a:t>we did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A suite of functions to read, collect data, transfer to </a:t>
            </a:r>
            <a:r>
              <a:rPr lang="en-GB" sz="3600" i="0" dirty="0" smtClean="0"/>
              <a:t>JavaScript </a:t>
            </a:r>
            <a:r>
              <a:rPr lang="en-GB" sz="3600" i="0" dirty="0"/>
              <a:t>and display on an interactive html map</a:t>
            </a:r>
          </a:p>
          <a:p>
            <a:pPr marL="0" lvl="1" indent="0">
              <a:buSzPct val="45000"/>
              <a:buNone/>
            </a:pPr>
            <a:endParaRPr lang="en-GB" sz="3600" i="0" dirty="0"/>
          </a:p>
          <a:p>
            <a:pPr marL="0" indent="0">
              <a:buSzPct val="45000"/>
              <a:buNone/>
            </a:pPr>
            <a:r>
              <a:rPr lang="en-GB" sz="3600" b="1" dirty="0"/>
              <a:t>Issues</a:t>
            </a:r>
            <a:endParaRPr lang="en-GB" sz="3600" dirty="0"/>
          </a:p>
          <a:p>
            <a:pPr marL="0" lvl="1" indent="0">
              <a:buSzPct val="45000"/>
              <a:buNone/>
            </a:pPr>
            <a:r>
              <a:rPr lang="en-GB" sz="3600" i="0" dirty="0"/>
              <a:t>No Python only solution so split tasks into data pipeline and visualisation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44289" y="820999"/>
            <a:ext cx="462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http://www.cpl-library.org/general/flight.html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281</TotalTime>
  <Words>167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   Visualisation of  Refugee Movements </vt:lpstr>
      <vt:lpstr>Problem</vt:lpstr>
      <vt:lpstr>Prototype</vt:lpstr>
      <vt:lpstr>PowerPoint Presentation</vt:lpstr>
      <vt:lpstr>Data Acquisition</vt:lpstr>
      <vt:lpstr>Visualisation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of  Refugee Movements</dc:title>
  <dc:creator>diana.n.suleimenova@gmail.com</dc:creator>
  <cp:lastModifiedBy>diana.n.suleimenova@gmail.com</cp:lastModifiedBy>
  <cp:revision>27</cp:revision>
  <dcterms:created xsi:type="dcterms:W3CDTF">2017-03-29T11:06:07Z</dcterms:created>
  <dcterms:modified xsi:type="dcterms:W3CDTF">2017-03-29T19:50:39Z</dcterms:modified>
</cp:coreProperties>
</file>