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72149-A74D-432B-AA68-E042133B2CB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D06203-5907-4DA9-81E2-6EC5FD8B6400}">
      <dgm:prSet/>
      <dgm:spPr/>
      <dgm:t>
        <a:bodyPr/>
        <a:lstStyle/>
        <a:p>
          <a:r>
            <a:rPr lang="en-US" dirty="0"/>
            <a:t>What is Curriculum Materials Packaging?</a:t>
          </a:r>
        </a:p>
      </dgm:t>
    </dgm:pt>
    <dgm:pt modelId="{F177DB43-AF54-4ABE-AEF5-3ACA7768E3F2}" type="parTrans" cxnId="{EB1AA514-903F-4CEA-AB05-26C3D3174887}">
      <dgm:prSet/>
      <dgm:spPr/>
      <dgm:t>
        <a:bodyPr/>
        <a:lstStyle/>
        <a:p>
          <a:endParaRPr lang="en-US"/>
        </a:p>
      </dgm:t>
    </dgm:pt>
    <dgm:pt modelId="{1EDCD8A2-0DF7-4BC3-A0EF-A01CCD082607}" type="sibTrans" cxnId="{EB1AA514-903F-4CEA-AB05-26C3D3174887}">
      <dgm:prSet/>
      <dgm:spPr/>
      <dgm:t>
        <a:bodyPr/>
        <a:lstStyle/>
        <a:p>
          <a:endParaRPr lang="en-US"/>
        </a:p>
      </dgm:t>
    </dgm:pt>
    <dgm:pt modelId="{12B72A28-0700-4C04-9497-30404D93C172}">
      <dgm:prSet/>
      <dgm:spPr/>
      <dgm:t>
        <a:bodyPr/>
        <a:lstStyle/>
        <a:p>
          <a:r>
            <a:rPr lang="en-US" dirty="0"/>
            <a:t>Existing Work</a:t>
          </a:r>
        </a:p>
      </dgm:t>
    </dgm:pt>
    <dgm:pt modelId="{FBECA48A-CDF5-467E-A55C-48CE966CEA79}" type="parTrans" cxnId="{F5E85152-76A5-4B85-8E6D-6193063731DE}">
      <dgm:prSet/>
      <dgm:spPr/>
      <dgm:t>
        <a:bodyPr/>
        <a:lstStyle/>
        <a:p>
          <a:endParaRPr lang="en-US"/>
        </a:p>
      </dgm:t>
    </dgm:pt>
    <dgm:pt modelId="{AD989582-DDC6-46EB-83E2-B5075BD7C5E1}" type="sibTrans" cxnId="{F5E85152-76A5-4B85-8E6D-6193063731DE}">
      <dgm:prSet/>
      <dgm:spPr/>
      <dgm:t>
        <a:bodyPr/>
        <a:lstStyle/>
        <a:p>
          <a:endParaRPr lang="en-US"/>
        </a:p>
      </dgm:t>
    </dgm:pt>
    <dgm:pt modelId="{FA49FA72-7D35-4A05-9136-63AAD2FAD510}">
      <dgm:prSet/>
      <dgm:spPr/>
      <dgm:t>
        <a:bodyPr/>
        <a:lstStyle/>
        <a:p>
          <a:r>
            <a:rPr lang="en-US" dirty="0"/>
            <a:t>Our Vision</a:t>
          </a:r>
        </a:p>
      </dgm:t>
    </dgm:pt>
    <dgm:pt modelId="{C7750F4A-3773-42D2-ADF7-C890C69CA59C}" type="parTrans" cxnId="{1A9BE15F-7B27-4BDC-9733-CB0AC120BE69}">
      <dgm:prSet/>
      <dgm:spPr/>
      <dgm:t>
        <a:bodyPr/>
        <a:lstStyle/>
        <a:p>
          <a:endParaRPr lang="en-US"/>
        </a:p>
      </dgm:t>
    </dgm:pt>
    <dgm:pt modelId="{F17DC291-67A6-452B-BE8B-A166CD99FCC0}" type="sibTrans" cxnId="{1A9BE15F-7B27-4BDC-9733-CB0AC120BE69}">
      <dgm:prSet/>
      <dgm:spPr/>
      <dgm:t>
        <a:bodyPr/>
        <a:lstStyle/>
        <a:p>
          <a:endParaRPr lang="en-US"/>
        </a:p>
      </dgm:t>
    </dgm:pt>
    <dgm:pt modelId="{899E3868-F5E4-4FE1-9734-BC0FF1B7FB3E}">
      <dgm:prSet/>
      <dgm:spPr/>
      <dgm:t>
        <a:bodyPr/>
        <a:lstStyle/>
        <a:p>
          <a:r>
            <a:rPr lang="en-US" dirty="0"/>
            <a:t>Breakout Session Goals</a:t>
          </a:r>
        </a:p>
      </dgm:t>
    </dgm:pt>
    <dgm:pt modelId="{9ABC439D-F9A7-4009-BEA6-123F0364257A}" type="parTrans" cxnId="{C0D7FEBB-D075-4FF2-8C88-0144207AF752}">
      <dgm:prSet/>
      <dgm:spPr/>
      <dgm:t>
        <a:bodyPr/>
        <a:lstStyle/>
        <a:p>
          <a:endParaRPr lang="en-US"/>
        </a:p>
      </dgm:t>
    </dgm:pt>
    <dgm:pt modelId="{81E47B35-AA2A-491D-AD28-FCA78EF52B7E}" type="sibTrans" cxnId="{C0D7FEBB-D075-4FF2-8C88-0144207AF752}">
      <dgm:prSet/>
      <dgm:spPr/>
      <dgm:t>
        <a:bodyPr/>
        <a:lstStyle/>
        <a:p>
          <a:endParaRPr lang="en-US"/>
        </a:p>
      </dgm:t>
    </dgm:pt>
    <dgm:pt modelId="{7E426494-DC82-48E3-B77E-677250D6BEAC}">
      <dgm:prSet/>
      <dgm:spPr/>
      <dgm:t>
        <a:bodyPr/>
        <a:lstStyle/>
        <a:p>
          <a:r>
            <a:rPr lang="en-US"/>
            <a:t>What do we do next?</a:t>
          </a:r>
        </a:p>
      </dgm:t>
    </dgm:pt>
    <dgm:pt modelId="{A7890887-BA54-4181-AB37-19749D888B93}" type="parTrans" cxnId="{4341FD85-29E9-439B-B07B-34F02C4F529B}">
      <dgm:prSet/>
      <dgm:spPr/>
      <dgm:t>
        <a:bodyPr/>
        <a:lstStyle/>
        <a:p>
          <a:endParaRPr lang="en-US"/>
        </a:p>
      </dgm:t>
    </dgm:pt>
    <dgm:pt modelId="{0CC24E91-7EF7-4EAF-A02E-3A6746AF0CDB}" type="sibTrans" cxnId="{4341FD85-29E9-439B-B07B-34F02C4F529B}">
      <dgm:prSet/>
      <dgm:spPr/>
      <dgm:t>
        <a:bodyPr/>
        <a:lstStyle/>
        <a:p>
          <a:endParaRPr lang="en-US"/>
        </a:p>
      </dgm:t>
    </dgm:pt>
    <dgm:pt modelId="{A4CE4006-56B1-4730-B3A4-82DF81546D09}" type="pres">
      <dgm:prSet presAssocID="{49A72149-A74D-432B-AA68-E042133B2CB2}" presName="root" presStyleCnt="0">
        <dgm:presLayoutVars>
          <dgm:dir/>
          <dgm:resizeHandles val="exact"/>
        </dgm:presLayoutVars>
      </dgm:prSet>
      <dgm:spPr/>
    </dgm:pt>
    <dgm:pt modelId="{7CE79B84-9179-42BA-A8D9-8C54BE1AAD9F}" type="pres">
      <dgm:prSet presAssocID="{42D06203-5907-4DA9-81E2-6EC5FD8B6400}" presName="compNode" presStyleCnt="0"/>
      <dgm:spPr/>
    </dgm:pt>
    <dgm:pt modelId="{7D4DFC5D-5460-4FBC-9795-A2E4E7C839B1}" type="pres">
      <dgm:prSet presAssocID="{42D06203-5907-4DA9-81E2-6EC5FD8B6400}" presName="bgRect" presStyleLbl="bgShp" presStyleIdx="0" presStyleCnt="5"/>
      <dgm:spPr/>
    </dgm:pt>
    <dgm:pt modelId="{D77A66DA-A96A-426C-9FC0-BD0826AF6CD9}" type="pres">
      <dgm:prSet presAssocID="{42D06203-5907-4DA9-81E2-6EC5FD8B64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4A77E82-67BE-4CF5-AD66-B9A39C76D90A}" type="pres">
      <dgm:prSet presAssocID="{42D06203-5907-4DA9-81E2-6EC5FD8B6400}" presName="spaceRect" presStyleCnt="0"/>
      <dgm:spPr/>
    </dgm:pt>
    <dgm:pt modelId="{42CDC9A1-3105-472A-91BB-4EFBD8BBBDB8}" type="pres">
      <dgm:prSet presAssocID="{42D06203-5907-4DA9-81E2-6EC5FD8B6400}" presName="parTx" presStyleLbl="revTx" presStyleIdx="0" presStyleCnt="5">
        <dgm:presLayoutVars>
          <dgm:chMax val="0"/>
          <dgm:chPref val="0"/>
        </dgm:presLayoutVars>
      </dgm:prSet>
      <dgm:spPr/>
    </dgm:pt>
    <dgm:pt modelId="{7F2AF763-A4CE-42BC-91C8-F7118DDC0D31}" type="pres">
      <dgm:prSet presAssocID="{1EDCD8A2-0DF7-4BC3-A0EF-A01CCD082607}" presName="sibTrans" presStyleCnt="0"/>
      <dgm:spPr/>
    </dgm:pt>
    <dgm:pt modelId="{671B54B9-C6E4-45E9-A1EB-5F5E8B2824A4}" type="pres">
      <dgm:prSet presAssocID="{12B72A28-0700-4C04-9497-30404D93C172}" presName="compNode" presStyleCnt="0"/>
      <dgm:spPr/>
    </dgm:pt>
    <dgm:pt modelId="{D3836216-7406-48B2-8F36-E004C6F334C5}" type="pres">
      <dgm:prSet presAssocID="{12B72A28-0700-4C04-9497-30404D93C172}" presName="bgRect" presStyleLbl="bgShp" presStyleIdx="1" presStyleCnt="5"/>
      <dgm:spPr/>
    </dgm:pt>
    <dgm:pt modelId="{647697C7-84DF-48B8-946B-54346372337B}" type="pres">
      <dgm:prSet presAssocID="{12B72A28-0700-4C04-9497-30404D93C17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3295EF-1AA3-4FAC-BE14-1BF3DC55B92A}" type="pres">
      <dgm:prSet presAssocID="{12B72A28-0700-4C04-9497-30404D93C172}" presName="spaceRect" presStyleCnt="0"/>
      <dgm:spPr/>
    </dgm:pt>
    <dgm:pt modelId="{DF433F93-A827-4E80-9CEC-F1D65FFCEE31}" type="pres">
      <dgm:prSet presAssocID="{12B72A28-0700-4C04-9497-30404D93C172}" presName="parTx" presStyleLbl="revTx" presStyleIdx="1" presStyleCnt="5">
        <dgm:presLayoutVars>
          <dgm:chMax val="0"/>
          <dgm:chPref val="0"/>
        </dgm:presLayoutVars>
      </dgm:prSet>
      <dgm:spPr/>
    </dgm:pt>
    <dgm:pt modelId="{A1F7E26E-214D-464F-A71E-AABE1122E8E1}" type="pres">
      <dgm:prSet presAssocID="{AD989582-DDC6-46EB-83E2-B5075BD7C5E1}" presName="sibTrans" presStyleCnt="0"/>
      <dgm:spPr/>
    </dgm:pt>
    <dgm:pt modelId="{328EAFA8-6AF4-42E9-BEDA-EE2F70DC6B0A}" type="pres">
      <dgm:prSet presAssocID="{FA49FA72-7D35-4A05-9136-63AAD2FAD510}" presName="compNode" presStyleCnt="0"/>
      <dgm:spPr/>
    </dgm:pt>
    <dgm:pt modelId="{7093CDC3-FDCC-41A4-B64B-182EEF847CB0}" type="pres">
      <dgm:prSet presAssocID="{FA49FA72-7D35-4A05-9136-63AAD2FAD510}" presName="bgRect" presStyleLbl="bgShp" presStyleIdx="2" presStyleCnt="5"/>
      <dgm:spPr/>
    </dgm:pt>
    <dgm:pt modelId="{F83F5BA8-275B-4006-89FC-1B1FF8E6D592}" type="pres">
      <dgm:prSet presAssocID="{FA49FA72-7D35-4A05-9136-63AAD2FAD5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73334B01-D21A-4290-8E7D-DB0B1DEB1FFA}" type="pres">
      <dgm:prSet presAssocID="{FA49FA72-7D35-4A05-9136-63AAD2FAD510}" presName="spaceRect" presStyleCnt="0"/>
      <dgm:spPr/>
    </dgm:pt>
    <dgm:pt modelId="{E608B797-38AA-48B6-A873-742BF7167A00}" type="pres">
      <dgm:prSet presAssocID="{FA49FA72-7D35-4A05-9136-63AAD2FAD510}" presName="parTx" presStyleLbl="revTx" presStyleIdx="2" presStyleCnt="5">
        <dgm:presLayoutVars>
          <dgm:chMax val="0"/>
          <dgm:chPref val="0"/>
        </dgm:presLayoutVars>
      </dgm:prSet>
      <dgm:spPr/>
    </dgm:pt>
    <dgm:pt modelId="{3D160C6F-0698-448B-BFB4-CCB69C927BC9}" type="pres">
      <dgm:prSet presAssocID="{F17DC291-67A6-452B-BE8B-A166CD99FCC0}" presName="sibTrans" presStyleCnt="0"/>
      <dgm:spPr/>
    </dgm:pt>
    <dgm:pt modelId="{9F5853B6-A117-4014-991E-13FD222E0679}" type="pres">
      <dgm:prSet presAssocID="{899E3868-F5E4-4FE1-9734-BC0FF1B7FB3E}" presName="compNode" presStyleCnt="0"/>
      <dgm:spPr/>
    </dgm:pt>
    <dgm:pt modelId="{A7CC9302-AB80-4DED-BFC7-E5786FFE358A}" type="pres">
      <dgm:prSet presAssocID="{899E3868-F5E4-4FE1-9734-BC0FF1B7FB3E}" presName="bgRect" presStyleLbl="bgShp" presStyleIdx="3" presStyleCnt="5"/>
      <dgm:spPr/>
    </dgm:pt>
    <dgm:pt modelId="{E0E664F1-09A9-443B-BA12-68A2E81A89C5}" type="pres">
      <dgm:prSet presAssocID="{899E3868-F5E4-4FE1-9734-BC0FF1B7FB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2C948C4-A81A-4BB2-8E28-4C24E2E2CA2D}" type="pres">
      <dgm:prSet presAssocID="{899E3868-F5E4-4FE1-9734-BC0FF1B7FB3E}" presName="spaceRect" presStyleCnt="0"/>
      <dgm:spPr/>
    </dgm:pt>
    <dgm:pt modelId="{09D4FB80-3D95-4608-A3C6-916E58C179B8}" type="pres">
      <dgm:prSet presAssocID="{899E3868-F5E4-4FE1-9734-BC0FF1B7FB3E}" presName="parTx" presStyleLbl="revTx" presStyleIdx="3" presStyleCnt="5">
        <dgm:presLayoutVars>
          <dgm:chMax val="0"/>
          <dgm:chPref val="0"/>
        </dgm:presLayoutVars>
      </dgm:prSet>
      <dgm:spPr/>
    </dgm:pt>
    <dgm:pt modelId="{9AE1944F-2E1E-4ACF-B14D-D1D9A4C1A500}" type="pres">
      <dgm:prSet presAssocID="{81E47B35-AA2A-491D-AD28-FCA78EF52B7E}" presName="sibTrans" presStyleCnt="0"/>
      <dgm:spPr/>
    </dgm:pt>
    <dgm:pt modelId="{80033AFD-545E-44DB-9054-E3A3B3C5C523}" type="pres">
      <dgm:prSet presAssocID="{7E426494-DC82-48E3-B77E-677250D6BEAC}" presName="compNode" presStyleCnt="0"/>
      <dgm:spPr/>
    </dgm:pt>
    <dgm:pt modelId="{CFEEEB91-7B6E-4A06-851F-79EAE68F4FA7}" type="pres">
      <dgm:prSet presAssocID="{7E426494-DC82-48E3-B77E-677250D6BEAC}" presName="bgRect" presStyleLbl="bgShp" presStyleIdx="4" presStyleCnt="5"/>
      <dgm:spPr/>
    </dgm:pt>
    <dgm:pt modelId="{421EA20E-C362-4192-BC66-9EE001BDF5E1}" type="pres">
      <dgm:prSet presAssocID="{7E426494-DC82-48E3-B77E-677250D6BE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15656574-ADAE-40A0-A946-4D8C4D36E812}" type="pres">
      <dgm:prSet presAssocID="{7E426494-DC82-48E3-B77E-677250D6BEAC}" presName="spaceRect" presStyleCnt="0"/>
      <dgm:spPr/>
    </dgm:pt>
    <dgm:pt modelId="{06A2E2B8-5E06-49D5-91D0-ABD09BF807FE}" type="pres">
      <dgm:prSet presAssocID="{7E426494-DC82-48E3-B77E-677250D6BE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B1AA514-903F-4CEA-AB05-26C3D3174887}" srcId="{49A72149-A74D-432B-AA68-E042133B2CB2}" destId="{42D06203-5907-4DA9-81E2-6EC5FD8B6400}" srcOrd="0" destOrd="0" parTransId="{F177DB43-AF54-4ABE-AEF5-3ACA7768E3F2}" sibTransId="{1EDCD8A2-0DF7-4BC3-A0EF-A01CCD082607}"/>
    <dgm:cxn modelId="{CF297A19-7F49-4E26-B646-A1395103B510}" type="presOf" srcId="{42D06203-5907-4DA9-81E2-6EC5FD8B6400}" destId="{42CDC9A1-3105-472A-91BB-4EFBD8BBBDB8}" srcOrd="0" destOrd="0" presId="urn:microsoft.com/office/officeart/2018/2/layout/IconVerticalSolidList"/>
    <dgm:cxn modelId="{AA651121-240F-41CD-8470-40815075D1C7}" type="presOf" srcId="{49A72149-A74D-432B-AA68-E042133B2CB2}" destId="{A4CE4006-56B1-4730-B3A4-82DF81546D09}" srcOrd="0" destOrd="0" presId="urn:microsoft.com/office/officeart/2018/2/layout/IconVerticalSolidList"/>
    <dgm:cxn modelId="{1A9BE15F-7B27-4BDC-9733-CB0AC120BE69}" srcId="{49A72149-A74D-432B-AA68-E042133B2CB2}" destId="{FA49FA72-7D35-4A05-9136-63AAD2FAD510}" srcOrd="2" destOrd="0" parTransId="{C7750F4A-3773-42D2-ADF7-C890C69CA59C}" sibTransId="{F17DC291-67A6-452B-BE8B-A166CD99FCC0}"/>
    <dgm:cxn modelId="{F5E85152-76A5-4B85-8E6D-6193063731DE}" srcId="{49A72149-A74D-432B-AA68-E042133B2CB2}" destId="{12B72A28-0700-4C04-9497-30404D93C172}" srcOrd="1" destOrd="0" parTransId="{FBECA48A-CDF5-467E-A55C-48CE966CEA79}" sibTransId="{AD989582-DDC6-46EB-83E2-B5075BD7C5E1}"/>
    <dgm:cxn modelId="{1BBE5B81-CBCD-4DC7-9BCB-1FDDDBC756E5}" type="presOf" srcId="{12B72A28-0700-4C04-9497-30404D93C172}" destId="{DF433F93-A827-4E80-9CEC-F1D65FFCEE31}" srcOrd="0" destOrd="0" presId="urn:microsoft.com/office/officeart/2018/2/layout/IconVerticalSolidList"/>
    <dgm:cxn modelId="{4341FD85-29E9-439B-B07B-34F02C4F529B}" srcId="{49A72149-A74D-432B-AA68-E042133B2CB2}" destId="{7E426494-DC82-48E3-B77E-677250D6BEAC}" srcOrd="4" destOrd="0" parTransId="{A7890887-BA54-4181-AB37-19749D888B93}" sibTransId="{0CC24E91-7EF7-4EAF-A02E-3A6746AF0CDB}"/>
    <dgm:cxn modelId="{C6858990-9E31-4FE2-B9CA-D90A9DAE2CAE}" type="presOf" srcId="{899E3868-F5E4-4FE1-9734-BC0FF1B7FB3E}" destId="{09D4FB80-3D95-4608-A3C6-916E58C179B8}" srcOrd="0" destOrd="0" presId="urn:microsoft.com/office/officeart/2018/2/layout/IconVerticalSolidList"/>
    <dgm:cxn modelId="{B38D5EA0-A9E9-4721-A2BD-F5F74FDB29AA}" type="presOf" srcId="{7E426494-DC82-48E3-B77E-677250D6BEAC}" destId="{06A2E2B8-5E06-49D5-91D0-ABD09BF807FE}" srcOrd="0" destOrd="0" presId="urn:microsoft.com/office/officeart/2018/2/layout/IconVerticalSolidList"/>
    <dgm:cxn modelId="{C0D7FEBB-D075-4FF2-8C88-0144207AF752}" srcId="{49A72149-A74D-432B-AA68-E042133B2CB2}" destId="{899E3868-F5E4-4FE1-9734-BC0FF1B7FB3E}" srcOrd="3" destOrd="0" parTransId="{9ABC439D-F9A7-4009-BEA6-123F0364257A}" sibTransId="{81E47B35-AA2A-491D-AD28-FCA78EF52B7E}"/>
    <dgm:cxn modelId="{021D14F7-4550-4978-ADA4-0D1F3F651A7C}" type="presOf" srcId="{FA49FA72-7D35-4A05-9136-63AAD2FAD510}" destId="{E608B797-38AA-48B6-A873-742BF7167A00}" srcOrd="0" destOrd="0" presId="urn:microsoft.com/office/officeart/2018/2/layout/IconVerticalSolidList"/>
    <dgm:cxn modelId="{6F9D0BF8-B517-410F-B946-C613306859B9}" type="presParOf" srcId="{A4CE4006-56B1-4730-B3A4-82DF81546D09}" destId="{7CE79B84-9179-42BA-A8D9-8C54BE1AAD9F}" srcOrd="0" destOrd="0" presId="urn:microsoft.com/office/officeart/2018/2/layout/IconVerticalSolidList"/>
    <dgm:cxn modelId="{A22B14EA-1BDC-435F-BC24-7D5EC5D58042}" type="presParOf" srcId="{7CE79B84-9179-42BA-A8D9-8C54BE1AAD9F}" destId="{7D4DFC5D-5460-4FBC-9795-A2E4E7C839B1}" srcOrd="0" destOrd="0" presId="urn:microsoft.com/office/officeart/2018/2/layout/IconVerticalSolidList"/>
    <dgm:cxn modelId="{8E27A634-FF9B-4FDE-82CF-6853B7D36B25}" type="presParOf" srcId="{7CE79B84-9179-42BA-A8D9-8C54BE1AAD9F}" destId="{D77A66DA-A96A-426C-9FC0-BD0826AF6CD9}" srcOrd="1" destOrd="0" presId="urn:microsoft.com/office/officeart/2018/2/layout/IconVerticalSolidList"/>
    <dgm:cxn modelId="{A65A10A3-F637-421A-9766-C4B792EC1102}" type="presParOf" srcId="{7CE79B84-9179-42BA-A8D9-8C54BE1AAD9F}" destId="{D4A77E82-67BE-4CF5-AD66-B9A39C76D90A}" srcOrd="2" destOrd="0" presId="urn:microsoft.com/office/officeart/2018/2/layout/IconVerticalSolidList"/>
    <dgm:cxn modelId="{4581430C-7EB2-4844-AEEB-85ED188526D3}" type="presParOf" srcId="{7CE79B84-9179-42BA-A8D9-8C54BE1AAD9F}" destId="{42CDC9A1-3105-472A-91BB-4EFBD8BBBDB8}" srcOrd="3" destOrd="0" presId="urn:microsoft.com/office/officeart/2018/2/layout/IconVerticalSolidList"/>
    <dgm:cxn modelId="{2BA3AE0D-3D43-4FF0-808C-060CB693804E}" type="presParOf" srcId="{A4CE4006-56B1-4730-B3A4-82DF81546D09}" destId="{7F2AF763-A4CE-42BC-91C8-F7118DDC0D31}" srcOrd="1" destOrd="0" presId="urn:microsoft.com/office/officeart/2018/2/layout/IconVerticalSolidList"/>
    <dgm:cxn modelId="{0AF98250-CAE0-4B4E-871B-D1677D06DF00}" type="presParOf" srcId="{A4CE4006-56B1-4730-B3A4-82DF81546D09}" destId="{671B54B9-C6E4-45E9-A1EB-5F5E8B2824A4}" srcOrd="2" destOrd="0" presId="urn:microsoft.com/office/officeart/2018/2/layout/IconVerticalSolidList"/>
    <dgm:cxn modelId="{A7CA882E-E11D-4035-A69D-2548400B9A82}" type="presParOf" srcId="{671B54B9-C6E4-45E9-A1EB-5F5E8B2824A4}" destId="{D3836216-7406-48B2-8F36-E004C6F334C5}" srcOrd="0" destOrd="0" presId="urn:microsoft.com/office/officeart/2018/2/layout/IconVerticalSolidList"/>
    <dgm:cxn modelId="{A2B62E73-F57B-44C4-A5F6-7A6ED448DA55}" type="presParOf" srcId="{671B54B9-C6E4-45E9-A1EB-5F5E8B2824A4}" destId="{647697C7-84DF-48B8-946B-54346372337B}" srcOrd="1" destOrd="0" presId="urn:microsoft.com/office/officeart/2018/2/layout/IconVerticalSolidList"/>
    <dgm:cxn modelId="{73095A24-7593-43BD-9133-5273B956836B}" type="presParOf" srcId="{671B54B9-C6E4-45E9-A1EB-5F5E8B2824A4}" destId="{1B3295EF-1AA3-4FAC-BE14-1BF3DC55B92A}" srcOrd="2" destOrd="0" presId="urn:microsoft.com/office/officeart/2018/2/layout/IconVerticalSolidList"/>
    <dgm:cxn modelId="{F232D05F-01B1-4832-900F-3D8ED5EC0CBC}" type="presParOf" srcId="{671B54B9-C6E4-45E9-A1EB-5F5E8B2824A4}" destId="{DF433F93-A827-4E80-9CEC-F1D65FFCEE31}" srcOrd="3" destOrd="0" presId="urn:microsoft.com/office/officeart/2018/2/layout/IconVerticalSolidList"/>
    <dgm:cxn modelId="{4F2FC57A-D658-4A48-BC6F-0FF53B8CD919}" type="presParOf" srcId="{A4CE4006-56B1-4730-B3A4-82DF81546D09}" destId="{A1F7E26E-214D-464F-A71E-AABE1122E8E1}" srcOrd="3" destOrd="0" presId="urn:microsoft.com/office/officeart/2018/2/layout/IconVerticalSolidList"/>
    <dgm:cxn modelId="{45FD37BF-DD8B-4E0E-94A3-E9ED88720A93}" type="presParOf" srcId="{A4CE4006-56B1-4730-B3A4-82DF81546D09}" destId="{328EAFA8-6AF4-42E9-BEDA-EE2F70DC6B0A}" srcOrd="4" destOrd="0" presId="urn:microsoft.com/office/officeart/2018/2/layout/IconVerticalSolidList"/>
    <dgm:cxn modelId="{C848D326-519F-493B-9410-DB95ADA9955C}" type="presParOf" srcId="{328EAFA8-6AF4-42E9-BEDA-EE2F70DC6B0A}" destId="{7093CDC3-FDCC-41A4-B64B-182EEF847CB0}" srcOrd="0" destOrd="0" presId="urn:microsoft.com/office/officeart/2018/2/layout/IconVerticalSolidList"/>
    <dgm:cxn modelId="{1EE21650-A510-4691-971F-9F557991CC9D}" type="presParOf" srcId="{328EAFA8-6AF4-42E9-BEDA-EE2F70DC6B0A}" destId="{F83F5BA8-275B-4006-89FC-1B1FF8E6D592}" srcOrd="1" destOrd="0" presId="urn:microsoft.com/office/officeart/2018/2/layout/IconVerticalSolidList"/>
    <dgm:cxn modelId="{9939D2BF-FC8B-407E-B3FC-CDF3F17647B3}" type="presParOf" srcId="{328EAFA8-6AF4-42E9-BEDA-EE2F70DC6B0A}" destId="{73334B01-D21A-4290-8E7D-DB0B1DEB1FFA}" srcOrd="2" destOrd="0" presId="urn:microsoft.com/office/officeart/2018/2/layout/IconVerticalSolidList"/>
    <dgm:cxn modelId="{6E8581F5-6BB7-4EAA-A07D-7F21F575C320}" type="presParOf" srcId="{328EAFA8-6AF4-42E9-BEDA-EE2F70DC6B0A}" destId="{E608B797-38AA-48B6-A873-742BF7167A00}" srcOrd="3" destOrd="0" presId="urn:microsoft.com/office/officeart/2018/2/layout/IconVerticalSolidList"/>
    <dgm:cxn modelId="{383C4C46-CCB5-42D8-8716-A3CFD9028AF9}" type="presParOf" srcId="{A4CE4006-56B1-4730-B3A4-82DF81546D09}" destId="{3D160C6F-0698-448B-BFB4-CCB69C927BC9}" srcOrd="5" destOrd="0" presId="urn:microsoft.com/office/officeart/2018/2/layout/IconVerticalSolidList"/>
    <dgm:cxn modelId="{91807DF6-F8D3-40BC-B536-3B1B8121E921}" type="presParOf" srcId="{A4CE4006-56B1-4730-B3A4-82DF81546D09}" destId="{9F5853B6-A117-4014-991E-13FD222E0679}" srcOrd="6" destOrd="0" presId="urn:microsoft.com/office/officeart/2018/2/layout/IconVerticalSolidList"/>
    <dgm:cxn modelId="{A60E6A7B-A18C-42EC-952D-98C4E0D4A5F3}" type="presParOf" srcId="{9F5853B6-A117-4014-991E-13FD222E0679}" destId="{A7CC9302-AB80-4DED-BFC7-E5786FFE358A}" srcOrd="0" destOrd="0" presId="urn:microsoft.com/office/officeart/2018/2/layout/IconVerticalSolidList"/>
    <dgm:cxn modelId="{D92C2902-D27E-4AD6-B2B9-B8B96FAA2647}" type="presParOf" srcId="{9F5853B6-A117-4014-991E-13FD222E0679}" destId="{E0E664F1-09A9-443B-BA12-68A2E81A89C5}" srcOrd="1" destOrd="0" presId="urn:microsoft.com/office/officeart/2018/2/layout/IconVerticalSolidList"/>
    <dgm:cxn modelId="{AB0BAD10-2D11-4C65-A3BB-3C2477519915}" type="presParOf" srcId="{9F5853B6-A117-4014-991E-13FD222E0679}" destId="{82C948C4-A81A-4BB2-8E28-4C24E2E2CA2D}" srcOrd="2" destOrd="0" presId="urn:microsoft.com/office/officeart/2018/2/layout/IconVerticalSolidList"/>
    <dgm:cxn modelId="{44DFDEAC-8D20-4E81-BAA3-5725CD723DB3}" type="presParOf" srcId="{9F5853B6-A117-4014-991E-13FD222E0679}" destId="{09D4FB80-3D95-4608-A3C6-916E58C179B8}" srcOrd="3" destOrd="0" presId="urn:microsoft.com/office/officeart/2018/2/layout/IconVerticalSolidList"/>
    <dgm:cxn modelId="{3733FC21-2FBD-4026-8240-5AD4605D08B4}" type="presParOf" srcId="{A4CE4006-56B1-4730-B3A4-82DF81546D09}" destId="{9AE1944F-2E1E-4ACF-B14D-D1D9A4C1A500}" srcOrd="7" destOrd="0" presId="urn:microsoft.com/office/officeart/2018/2/layout/IconVerticalSolidList"/>
    <dgm:cxn modelId="{4F5E7BBC-7800-4AF4-8A06-E01C2B18AD54}" type="presParOf" srcId="{A4CE4006-56B1-4730-B3A4-82DF81546D09}" destId="{80033AFD-545E-44DB-9054-E3A3B3C5C523}" srcOrd="8" destOrd="0" presId="urn:microsoft.com/office/officeart/2018/2/layout/IconVerticalSolidList"/>
    <dgm:cxn modelId="{0101C962-C759-4984-B63D-95429DBFA10B}" type="presParOf" srcId="{80033AFD-545E-44DB-9054-E3A3B3C5C523}" destId="{CFEEEB91-7B6E-4A06-851F-79EAE68F4FA7}" srcOrd="0" destOrd="0" presId="urn:microsoft.com/office/officeart/2018/2/layout/IconVerticalSolidList"/>
    <dgm:cxn modelId="{6B3C7FC6-9BF8-4E2F-BBE1-F2C6280BD4BE}" type="presParOf" srcId="{80033AFD-545E-44DB-9054-E3A3B3C5C523}" destId="{421EA20E-C362-4192-BC66-9EE001BDF5E1}" srcOrd="1" destOrd="0" presId="urn:microsoft.com/office/officeart/2018/2/layout/IconVerticalSolidList"/>
    <dgm:cxn modelId="{3CD3BCE4-4A18-4AE3-9137-71D9B97FBAE6}" type="presParOf" srcId="{80033AFD-545E-44DB-9054-E3A3B3C5C523}" destId="{15656574-ADAE-40A0-A946-4D8C4D36E812}" srcOrd="2" destOrd="0" presId="urn:microsoft.com/office/officeart/2018/2/layout/IconVerticalSolidList"/>
    <dgm:cxn modelId="{417A1A29-CF98-4436-B5A9-E1D111FCF331}" type="presParOf" srcId="{80033AFD-545E-44DB-9054-E3A3B3C5C523}" destId="{06A2E2B8-5E06-49D5-91D0-ABD09BF80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5A978-A8EB-4E39-98E9-4572CA938DF6}" type="doc">
      <dgm:prSet loTypeId="urn:microsoft.com/office/officeart/2005/8/layout/lProcess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4D4B53E-AE80-42E6-8D04-EA79D588F401}">
      <dgm:prSet phldrT="[Text]"/>
      <dgm:spPr/>
      <dgm:t>
        <a:bodyPr/>
        <a:lstStyle/>
        <a:p>
          <a:r>
            <a:rPr lang="en-US" dirty="0"/>
            <a:t>Materials</a:t>
          </a:r>
        </a:p>
      </dgm:t>
    </dgm:pt>
    <dgm:pt modelId="{084B5513-48D0-4065-807A-E45B5EA804FA}" type="parTrans" cxnId="{5EE3DDA5-4FCC-4B57-9283-053785AB45B2}">
      <dgm:prSet/>
      <dgm:spPr/>
      <dgm:t>
        <a:bodyPr/>
        <a:lstStyle/>
        <a:p>
          <a:endParaRPr lang="en-US"/>
        </a:p>
      </dgm:t>
    </dgm:pt>
    <dgm:pt modelId="{D6BD33CA-DC1A-4B8A-88F6-3A7DAD3CA1F4}" type="sibTrans" cxnId="{5EE3DDA5-4FCC-4B57-9283-053785AB45B2}">
      <dgm:prSet/>
      <dgm:spPr/>
      <dgm:t>
        <a:bodyPr/>
        <a:lstStyle/>
        <a:p>
          <a:endParaRPr lang="en-US"/>
        </a:p>
      </dgm:t>
    </dgm:pt>
    <dgm:pt modelId="{B834A2D5-FB7D-4DA9-B7BB-80768B3900CB}">
      <dgm:prSet phldrT="[Text]"/>
      <dgm:spPr/>
      <dgm:t>
        <a:bodyPr/>
        <a:lstStyle/>
        <a:p>
          <a:r>
            <a:rPr lang="en-US" dirty="0"/>
            <a:t>Assignments</a:t>
          </a:r>
        </a:p>
      </dgm:t>
    </dgm:pt>
    <dgm:pt modelId="{0822987D-1F9C-468F-A0C1-0450BF224107}" type="parTrans" cxnId="{69B4F842-5A2C-4AB2-96BD-CFB75FEC2751}">
      <dgm:prSet/>
      <dgm:spPr/>
      <dgm:t>
        <a:bodyPr/>
        <a:lstStyle/>
        <a:p>
          <a:endParaRPr lang="en-US"/>
        </a:p>
      </dgm:t>
    </dgm:pt>
    <dgm:pt modelId="{98BFC5AB-3616-482D-A117-91CDAD1B7B98}" type="sibTrans" cxnId="{69B4F842-5A2C-4AB2-96BD-CFB75FEC2751}">
      <dgm:prSet/>
      <dgm:spPr/>
      <dgm:t>
        <a:bodyPr/>
        <a:lstStyle/>
        <a:p>
          <a:endParaRPr lang="en-US"/>
        </a:p>
      </dgm:t>
    </dgm:pt>
    <dgm:pt modelId="{EBCE9BB2-99AE-468D-A15A-8EF2F5A8DB88}">
      <dgm:prSet phldrT="[Text]"/>
      <dgm:spPr/>
      <dgm:t>
        <a:bodyPr/>
        <a:lstStyle/>
        <a:p>
          <a:r>
            <a:rPr lang="en-US" dirty="0"/>
            <a:t>Assessments</a:t>
          </a:r>
        </a:p>
      </dgm:t>
    </dgm:pt>
    <dgm:pt modelId="{063791D1-2669-45F7-8588-11DE9DBEBCBD}" type="parTrans" cxnId="{99DD9E1F-5393-4878-BAAC-A9C03B3EB760}">
      <dgm:prSet/>
      <dgm:spPr/>
      <dgm:t>
        <a:bodyPr/>
        <a:lstStyle/>
        <a:p>
          <a:endParaRPr lang="en-US"/>
        </a:p>
      </dgm:t>
    </dgm:pt>
    <dgm:pt modelId="{2A123EBF-C893-4F23-B28F-DE24641080B5}" type="sibTrans" cxnId="{99DD9E1F-5393-4878-BAAC-A9C03B3EB760}">
      <dgm:prSet/>
      <dgm:spPr/>
      <dgm:t>
        <a:bodyPr/>
        <a:lstStyle/>
        <a:p>
          <a:endParaRPr lang="en-US"/>
        </a:p>
      </dgm:t>
    </dgm:pt>
    <dgm:pt modelId="{3800EC88-F916-4C23-A91A-EB6581121F63}">
      <dgm:prSet phldrT="[Text]"/>
      <dgm:spPr/>
      <dgm:t>
        <a:bodyPr/>
        <a:lstStyle/>
        <a:p>
          <a:r>
            <a:rPr lang="en-US" dirty="0"/>
            <a:t>Packaging</a:t>
          </a:r>
        </a:p>
      </dgm:t>
    </dgm:pt>
    <dgm:pt modelId="{5D553F12-6BB3-4751-B26E-79EB6B0EBB7E}" type="parTrans" cxnId="{BF2B848D-2D75-417B-B476-0191B9E5578A}">
      <dgm:prSet/>
      <dgm:spPr/>
      <dgm:t>
        <a:bodyPr/>
        <a:lstStyle/>
        <a:p>
          <a:endParaRPr lang="en-US"/>
        </a:p>
      </dgm:t>
    </dgm:pt>
    <dgm:pt modelId="{99BBE7D8-4614-4DF6-8D55-08573C5B503C}" type="sibTrans" cxnId="{BF2B848D-2D75-417B-B476-0191B9E5578A}">
      <dgm:prSet/>
      <dgm:spPr/>
      <dgm:t>
        <a:bodyPr/>
        <a:lstStyle/>
        <a:p>
          <a:endParaRPr lang="en-US"/>
        </a:p>
      </dgm:t>
    </dgm:pt>
    <dgm:pt modelId="{05D947BA-AEBC-42B0-88EB-52DFD1B0E7C2}">
      <dgm:prSet phldrT="[Text]"/>
      <dgm:spPr/>
      <dgm:t>
        <a:bodyPr/>
        <a:lstStyle/>
        <a:p>
          <a:r>
            <a:rPr lang="en-US" dirty="0"/>
            <a:t>Creating</a:t>
          </a:r>
        </a:p>
      </dgm:t>
    </dgm:pt>
    <dgm:pt modelId="{68B312F2-A83F-49D7-AA16-CB30E47D0940}" type="parTrans" cxnId="{AB066ECE-D2DA-40F4-BFE0-414AFB40626F}">
      <dgm:prSet/>
      <dgm:spPr/>
      <dgm:t>
        <a:bodyPr/>
        <a:lstStyle/>
        <a:p>
          <a:endParaRPr lang="en-US"/>
        </a:p>
      </dgm:t>
    </dgm:pt>
    <dgm:pt modelId="{54219A8E-B002-42CE-B3F9-591D7C1916CF}" type="sibTrans" cxnId="{AB066ECE-D2DA-40F4-BFE0-414AFB40626F}">
      <dgm:prSet/>
      <dgm:spPr/>
      <dgm:t>
        <a:bodyPr/>
        <a:lstStyle/>
        <a:p>
          <a:endParaRPr lang="en-US"/>
        </a:p>
      </dgm:t>
    </dgm:pt>
    <dgm:pt modelId="{468DC4F7-C334-429F-A8CC-E5F6CA2CD993}">
      <dgm:prSet phldrT="[Text]"/>
      <dgm:spPr/>
      <dgm:t>
        <a:bodyPr/>
        <a:lstStyle/>
        <a:p>
          <a:r>
            <a:rPr lang="en-US" dirty="0"/>
            <a:t>Revising</a:t>
          </a:r>
        </a:p>
      </dgm:t>
    </dgm:pt>
    <dgm:pt modelId="{9B735571-510F-4CC4-AC32-93A97DE6D5F5}" type="parTrans" cxnId="{4A9BA93B-AFC8-42C8-8CA5-5239AF284647}">
      <dgm:prSet/>
      <dgm:spPr/>
      <dgm:t>
        <a:bodyPr/>
        <a:lstStyle/>
        <a:p>
          <a:endParaRPr lang="en-US"/>
        </a:p>
      </dgm:t>
    </dgm:pt>
    <dgm:pt modelId="{2903C39B-23B6-4F73-A497-E22C337387E6}" type="sibTrans" cxnId="{4A9BA93B-AFC8-42C8-8CA5-5239AF284647}">
      <dgm:prSet/>
      <dgm:spPr/>
      <dgm:t>
        <a:bodyPr/>
        <a:lstStyle/>
        <a:p>
          <a:endParaRPr lang="en-US"/>
        </a:p>
      </dgm:t>
    </dgm:pt>
    <dgm:pt modelId="{D5D03156-9D63-49BF-8647-3E48F8B4B7BD}">
      <dgm:prSet phldrT="[Text]"/>
      <dgm:spPr/>
      <dgm:t>
        <a:bodyPr/>
        <a:lstStyle/>
        <a:p>
          <a:r>
            <a:rPr lang="en-US" dirty="0"/>
            <a:t>Slides</a:t>
          </a:r>
        </a:p>
      </dgm:t>
    </dgm:pt>
    <dgm:pt modelId="{E5A4470E-E7C2-441D-B885-1088FF272EF0}" type="parTrans" cxnId="{A050013C-4D6B-4B53-B3F1-A86DFBF7535E}">
      <dgm:prSet/>
      <dgm:spPr/>
      <dgm:t>
        <a:bodyPr/>
        <a:lstStyle/>
        <a:p>
          <a:endParaRPr lang="en-US"/>
        </a:p>
      </dgm:t>
    </dgm:pt>
    <dgm:pt modelId="{2E9A9CC3-CECF-46DB-9467-E0EBD7663702}" type="sibTrans" cxnId="{A050013C-4D6B-4B53-B3F1-A86DFBF7535E}">
      <dgm:prSet/>
      <dgm:spPr/>
      <dgm:t>
        <a:bodyPr/>
        <a:lstStyle/>
        <a:p>
          <a:endParaRPr lang="en-US"/>
        </a:p>
      </dgm:t>
    </dgm:pt>
    <dgm:pt modelId="{11087E52-0F22-4D7E-9A3B-3B13734525FF}">
      <dgm:prSet phldrT="[Text]"/>
      <dgm:spPr/>
      <dgm:t>
        <a:bodyPr/>
        <a:lstStyle/>
        <a:p>
          <a:r>
            <a:rPr lang="en-US" dirty="0"/>
            <a:t>Teacher Notes</a:t>
          </a:r>
        </a:p>
      </dgm:t>
    </dgm:pt>
    <dgm:pt modelId="{4D8776F2-F034-4083-A323-3E0BA37655B5}" type="parTrans" cxnId="{BE00EF74-09DA-4885-84A8-29555B38066E}">
      <dgm:prSet/>
      <dgm:spPr/>
      <dgm:t>
        <a:bodyPr/>
        <a:lstStyle/>
        <a:p>
          <a:endParaRPr lang="en-US"/>
        </a:p>
      </dgm:t>
    </dgm:pt>
    <dgm:pt modelId="{A35CB5AD-D67F-414D-B2C9-2E0CE6DDCFAA}" type="sibTrans" cxnId="{BE00EF74-09DA-4885-84A8-29555B38066E}">
      <dgm:prSet/>
      <dgm:spPr/>
      <dgm:t>
        <a:bodyPr/>
        <a:lstStyle/>
        <a:p>
          <a:endParaRPr lang="en-US"/>
        </a:p>
      </dgm:t>
    </dgm:pt>
    <dgm:pt modelId="{112B05FD-2BF9-4F8C-ADE9-1E37D206EDFF}">
      <dgm:prSet phldrT="[Text]"/>
      <dgm:spPr/>
      <dgm:t>
        <a:bodyPr/>
        <a:lstStyle/>
        <a:p>
          <a:r>
            <a:rPr lang="en-US" dirty="0"/>
            <a:t>Evaluation Data</a:t>
          </a:r>
        </a:p>
      </dgm:t>
    </dgm:pt>
    <dgm:pt modelId="{3A679C16-0E89-45DB-802A-140246828FA5}" type="parTrans" cxnId="{75B01AEB-6C4B-4E35-AA24-ADBCE5932075}">
      <dgm:prSet/>
      <dgm:spPr/>
      <dgm:t>
        <a:bodyPr/>
        <a:lstStyle/>
        <a:p>
          <a:endParaRPr lang="en-US"/>
        </a:p>
      </dgm:t>
    </dgm:pt>
    <dgm:pt modelId="{10105224-E5E4-40D7-9CC2-77D7E5499105}" type="sibTrans" cxnId="{75B01AEB-6C4B-4E35-AA24-ADBCE5932075}">
      <dgm:prSet/>
      <dgm:spPr/>
      <dgm:t>
        <a:bodyPr/>
        <a:lstStyle/>
        <a:p>
          <a:endParaRPr lang="en-US"/>
        </a:p>
      </dgm:t>
    </dgm:pt>
    <dgm:pt modelId="{4F83F170-139B-43FB-A206-F66A03EA3F0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651F006-D3D5-4DB1-9758-D0A30C82A868}" type="parTrans" cxnId="{EBEB4AB7-3B79-420B-8850-0280E30F7F22}">
      <dgm:prSet/>
      <dgm:spPr/>
      <dgm:t>
        <a:bodyPr/>
        <a:lstStyle/>
        <a:p>
          <a:endParaRPr lang="en-US"/>
        </a:p>
      </dgm:t>
    </dgm:pt>
    <dgm:pt modelId="{8CD1D6B6-C091-4D4B-81F2-4F9A11779F17}" type="sibTrans" cxnId="{EBEB4AB7-3B79-420B-8850-0280E30F7F22}">
      <dgm:prSet/>
      <dgm:spPr/>
      <dgm:t>
        <a:bodyPr/>
        <a:lstStyle/>
        <a:p>
          <a:endParaRPr lang="en-US"/>
        </a:p>
      </dgm:t>
    </dgm:pt>
    <dgm:pt modelId="{3E4C04E0-FF57-4837-8DFA-F25ECF7D6CB0}">
      <dgm:prSet phldrT="[Text]"/>
      <dgm:spPr/>
      <dgm:t>
        <a:bodyPr/>
        <a:lstStyle/>
        <a:p>
          <a:r>
            <a:rPr lang="en-US" dirty="0"/>
            <a:t>Sharing</a:t>
          </a:r>
        </a:p>
      </dgm:t>
    </dgm:pt>
    <dgm:pt modelId="{20C44E42-0D11-4211-80BC-9C7574402809}" type="parTrans" cxnId="{13D39DBD-6837-4D6F-ABB6-D37618EBBCC8}">
      <dgm:prSet/>
      <dgm:spPr/>
      <dgm:t>
        <a:bodyPr/>
        <a:lstStyle/>
        <a:p>
          <a:endParaRPr lang="en-US"/>
        </a:p>
      </dgm:t>
    </dgm:pt>
    <dgm:pt modelId="{BBD709A0-A648-4B61-B4BA-68AAE6FFCDD3}" type="sibTrans" cxnId="{13D39DBD-6837-4D6F-ABB6-D37618EBBCC8}">
      <dgm:prSet/>
      <dgm:spPr/>
      <dgm:t>
        <a:bodyPr/>
        <a:lstStyle/>
        <a:p>
          <a:endParaRPr lang="en-US"/>
        </a:p>
      </dgm:t>
    </dgm:pt>
    <dgm:pt modelId="{089ACCBD-CE02-4B5F-9C37-B41B608DC58B}">
      <dgm:prSet phldrT="[Text]"/>
      <dgm:spPr/>
      <dgm:t>
        <a:bodyPr/>
        <a:lstStyle/>
        <a:p>
          <a:r>
            <a:rPr lang="en-US" dirty="0"/>
            <a:t>Finding</a:t>
          </a:r>
        </a:p>
      </dgm:t>
    </dgm:pt>
    <dgm:pt modelId="{915278F0-4603-47E1-97D5-9C0ADD556C9B}" type="parTrans" cxnId="{21AFC527-71A6-4130-808C-88F0F662F4C4}">
      <dgm:prSet/>
      <dgm:spPr/>
      <dgm:t>
        <a:bodyPr/>
        <a:lstStyle/>
        <a:p>
          <a:endParaRPr lang="en-US"/>
        </a:p>
      </dgm:t>
    </dgm:pt>
    <dgm:pt modelId="{D663AEBD-0658-406D-886C-E477217D9606}" type="sibTrans" cxnId="{21AFC527-71A6-4130-808C-88F0F662F4C4}">
      <dgm:prSet/>
      <dgm:spPr/>
      <dgm:t>
        <a:bodyPr/>
        <a:lstStyle/>
        <a:p>
          <a:endParaRPr lang="en-US"/>
        </a:p>
      </dgm:t>
    </dgm:pt>
    <dgm:pt modelId="{05E23853-0B50-4728-A1B7-41D2D515039C}">
      <dgm:prSet phldrT="[Text]"/>
      <dgm:spPr/>
      <dgm:t>
        <a:bodyPr/>
        <a:lstStyle/>
        <a:p>
          <a:r>
            <a:rPr lang="en-US" dirty="0"/>
            <a:t>Crediting</a:t>
          </a:r>
        </a:p>
      </dgm:t>
    </dgm:pt>
    <dgm:pt modelId="{D34FC515-C29A-496B-85EB-2D2A1CC3F375}" type="parTrans" cxnId="{3EF89387-D87B-4D92-88D7-04984E476397}">
      <dgm:prSet/>
      <dgm:spPr/>
      <dgm:t>
        <a:bodyPr/>
        <a:lstStyle/>
        <a:p>
          <a:endParaRPr lang="en-US"/>
        </a:p>
      </dgm:t>
    </dgm:pt>
    <dgm:pt modelId="{A28F43F1-7C7D-46A5-820A-07CDB900178A}" type="sibTrans" cxnId="{3EF89387-D87B-4D92-88D7-04984E476397}">
      <dgm:prSet/>
      <dgm:spPr/>
      <dgm:t>
        <a:bodyPr/>
        <a:lstStyle/>
        <a:p>
          <a:endParaRPr lang="en-US"/>
        </a:p>
      </dgm:t>
    </dgm:pt>
    <dgm:pt modelId="{0E207BFF-CD89-4948-9C27-D7384EF9AD4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04B78AE-99D5-43F1-ACB6-99DA06EE9366}" type="parTrans" cxnId="{1E95F8E2-A221-4C5F-8B62-48D2D80AA926}">
      <dgm:prSet/>
      <dgm:spPr/>
      <dgm:t>
        <a:bodyPr/>
        <a:lstStyle/>
        <a:p>
          <a:endParaRPr lang="en-US"/>
        </a:p>
      </dgm:t>
    </dgm:pt>
    <dgm:pt modelId="{45C70AA3-A385-4997-870C-8449540C1300}" type="sibTrans" cxnId="{1E95F8E2-A221-4C5F-8B62-48D2D80AA926}">
      <dgm:prSet/>
      <dgm:spPr/>
      <dgm:t>
        <a:bodyPr/>
        <a:lstStyle/>
        <a:p>
          <a:endParaRPr lang="en-US"/>
        </a:p>
      </dgm:t>
    </dgm:pt>
    <dgm:pt modelId="{7EBD663D-355B-446C-A5C0-01D8DFA35D84}" type="pres">
      <dgm:prSet presAssocID="{39D5A978-A8EB-4E39-98E9-4572CA938DF6}" presName="theList" presStyleCnt="0">
        <dgm:presLayoutVars>
          <dgm:dir/>
          <dgm:animLvl val="lvl"/>
          <dgm:resizeHandles val="exact"/>
        </dgm:presLayoutVars>
      </dgm:prSet>
      <dgm:spPr/>
    </dgm:pt>
    <dgm:pt modelId="{9C917B38-DB5C-41E4-A9C8-C8A7BA8126D3}" type="pres">
      <dgm:prSet presAssocID="{A4D4B53E-AE80-42E6-8D04-EA79D588F401}" presName="compNode" presStyleCnt="0"/>
      <dgm:spPr/>
    </dgm:pt>
    <dgm:pt modelId="{1D9DAAB9-2498-4343-A3F3-E07E2F154280}" type="pres">
      <dgm:prSet presAssocID="{A4D4B53E-AE80-42E6-8D04-EA79D588F401}" presName="aNode" presStyleLbl="bgShp" presStyleIdx="0" presStyleCnt="2"/>
      <dgm:spPr/>
    </dgm:pt>
    <dgm:pt modelId="{79242D92-FDAC-4D2B-A73E-0952D50A8277}" type="pres">
      <dgm:prSet presAssocID="{A4D4B53E-AE80-42E6-8D04-EA79D588F401}" presName="textNode" presStyleLbl="bgShp" presStyleIdx="0" presStyleCnt="2"/>
      <dgm:spPr/>
    </dgm:pt>
    <dgm:pt modelId="{F17C1691-F4E7-4D70-9855-51E7A4ACD094}" type="pres">
      <dgm:prSet presAssocID="{A4D4B53E-AE80-42E6-8D04-EA79D588F401}" presName="compChildNode" presStyleCnt="0"/>
      <dgm:spPr/>
    </dgm:pt>
    <dgm:pt modelId="{43DE8FEA-D775-459D-90C5-41B4A12C6EDB}" type="pres">
      <dgm:prSet presAssocID="{A4D4B53E-AE80-42E6-8D04-EA79D588F401}" presName="theInnerList" presStyleCnt="0"/>
      <dgm:spPr/>
    </dgm:pt>
    <dgm:pt modelId="{6FFFC01C-8112-4C15-85DB-83B02215E524}" type="pres">
      <dgm:prSet presAssocID="{B834A2D5-FB7D-4DA9-B7BB-80768B3900CB}" presName="childNode" presStyleLbl="node1" presStyleIdx="0" presStyleCnt="12">
        <dgm:presLayoutVars>
          <dgm:bulletEnabled val="1"/>
        </dgm:presLayoutVars>
      </dgm:prSet>
      <dgm:spPr/>
    </dgm:pt>
    <dgm:pt modelId="{A0CEE711-801F-47A6-BD8E-72A74D1ED18D}" type="pres">
      <dgm:prSet presAssocID="{B834A2D5-FB7D-4DA9-B7BB-80768B3900CB}" presName="aSpace2" presStyleCnt="0"/>
      <dgm:spPr/>
    </dgm:pt>
    <dgm:pt modelId="{0F01BB22-F69F-4F31-9AD9-761CA147312D}" type="pres">
      <dgm:prSet presAssocID="{EBCE9BB2-99AE-468D-A15A-8EF2F5A8DB88}" presName="childNode" presStyleLbl="node1" presStyleIdx="1" presStyleCnt="12">
        <dgm:presLayoutVars>
          <dgm:bulletEnabled val="1"/>
        </dgm:presLayoutVars>
      </dgm:prSet>
      <dgm:spPr/>
    </dgm:pt>
    <dgm:pt modelId="{07D21F01-8251-41C3-85D1-A47417F19429}" type="pres">
      <dgm:prSet presAssocID="{EBCE9BB2-99AE-468D-A15A-8EF2F5A8DB88}" presName="aSpace2" presStyleCnt="0"/>
      <dgm:spPr/>
    </dgm:pt>
    <dgm:pt modelId="{3A1BF41F-4F0B-4DC9-AC35-80D2E5551BC9}" type="pres">
      <dgm:prSet presAssocID="{D5D03156-9D63-49BF-8647-3E48F8B4B7BD}" presName="childNode" presStyleLbl="node1" presStyleIdx="2" presStyleCnt="12">
        <dgm:presLayoutVars>
          <dgm:bulletEnabled val="1"/>
        </dgm:presLayoutVars>
      </dgm:prSet>
      <dgm:spPr/>
    </dgm:pt>
    <dgm:pt modelId="{096080E5-CFBE-47BF-92C9-9BBD4C684185}" type="pres">
      <dgm:prSet presAssocID="{D5D03156-9D63-49BF-8647-3E48F8B4B7BD}" presName="aSpace2" presStyleCnt="0"/>
      <dgm:spPr/>
    </dgm:pt>
    <dgm:pt modelId="{42D2B390-0FC5-4EBD-AFE9-4D99A450379A}" type="pres">
      <dgm:prSet presAssocID="{11087E52-0F22-4D7E-9A3B-3B13734525FF}" presName="childNode" presStyleLbl="node1" presStyleIdx="3" presStyleCnt="12">
        <dgm:presLayoutVars>
          <dgm:bulletEnabled val="1"/>
        </dgm:presLayoutVars>
      </dgm:prSet>
      <dgm:spPr/>
    </dgm:pt>
    <dgm:pt modelId="{AF86EE5A-9851-4E9B-8FE8-3A5415AD7D6B}" type="pres">
      <dgm:prSet presAssocID="{11087E52-0F22-4D7E-9A3B-3B13734525FF}" presName="aSpace2" presStyleCnt="0"/>
      <dgm:spPr/>
    </dgm:pt>
    <dgm:pt modelId="{D391E2F9-E193-486D-8901-6D2AFAB5C52E}" type="pres">
      <dgm:prSet presAssocID="{112B05FD-2BF9-4F8C-ADE9-1E37D206EDFF}" presName="childNode" presStyleLbl="node1" presStyleIdx="4" presStyleCnt="12">
        <dgm:presLayoutVars>
          <dgm:bulletEnabled val="1"/>
        </dgm:presLayoutVars>
      </dgm:prSet>
      <dgm:spPr/>
    </dgm:pt>
    <dgm:pt modelId="{A1785EAA-8531-415F-AE45-BA7CD07A8C1D}" type="pres">
      <dgm:prSet presAssocID="{112B05FD-2BF9-4F8C-ADE9-1E37D206EDFF}" presName="aSpace2" presStyleCnt="0"/>
      <dgm:spPr/>
    </dgm:pt>
    <dgm:pt modelId="{C99C276F-D24F-4F07-833F-CDA52F448781}" type="pres">
      <dgm:prSet presAssocID="{4F83F170-139B-43FB-A206-F66A03EA3F0E}" presName="childNode" presStyleLbl="node1" presStyleIdx="5" presStyleCnt="12">
        <dgm:presLayoutVars>
          <dgm:bulletEnabled val="1"/>
        </dgm:presLayoutVars>
      </dgm:prSet>
      <dgm:spPr/>
    </dgm:pt>
    <dgm:pt modelId="{EC7186DE-094B-488C-A5ED-566FD4C1E0AB}" type="pres">
      <dgm:prSet presAssocID="{A4D4B53E-AE80-42E6-8D04-EA79D588F401}" presName="aSpace" presStyleCnt="0"/>
      <dgm:spPr/>
    </dgm:pt>
    <dgm:pt modelId="{99EEEEF6-081E-4D86-A04F-FA14B62993C1}" type="pres">
      <dgm:prSet presAssocID="{3800EC88-F916-4C23-A91A-EB6581121F63}" presName="compNode" presStyleCnt="0"/>
      <dgm:spPr/>
    </dgm:pt>
    <dgm:pt modelId="{8B69BA6D-6998-43AB-8229-37BA23E465CC}" type="pres">
      <dgm:prSet presAssocID="{3800EC88-F916-4C23-A91A-EB6581121F63}" presName="aNode" presStyleLbl="bgShp" presStyleIdx="1" presStyleCnt="2"/>
      <dgm:spPr/>
    </dgm:pt>
    <dgm:pt modelId="{960DC0DE-EB5A-4B12-A23B-FAD8AC20E10B}" type="pres">
      <dgm:prSet presAssocID="{3800EC88-F916-4C23-A91A-EB6581121F63}" presName="textNode" presStyleLbl="bgShp" presStyleIdx="1" presStyleCnt="2"/>
      <dgm:spPr/>
    </dgm:pt>
    <dgm:pt modelId="{B771A23F-8E00-45F3-A008-323642F449D0}" type="pres">
      <dgm:prSet presAssocID="{3800EC88-F916-4C23-A91A-EB6581121F63}" presName="compChildNode" presStyleCnt="0"/>
      <dgm:spPr/>
    </dgm:pt>
    <dgm:pt modelId="{BCC1553E-E534-47F9-84C3-C6132FF8B985}" type="pres">
      <dgm:prSet presAssocID="{3800EC88-F916-4C23-A91A-EB6581121F63}" presName="theInnerList" presStyleCnt="0"/>
      <dgm:spPr/>
    </dgm:pt>
    <dgm:pt modelId="{B8F04C7A-CA9B-4844-97A1-4061220CA437}" type="pres">
      <dgm:prSet presAssocID="{05D947BA-AEBC-42B0-88EB-52DFD1B0E7C2}" presName="childNode" presStyleLbl="node1" presStyleIdx="6" presStyleCnt="12">
        <dgm:presLayoutVars>
          <dgm:bulletEnabled val="1"/>
        </dgm:presLayoutVars>
      </dgm:prSet>
      <dgm:spPr/>
    </dgm:pt>
    <dgm:pt modelId="{AC7732C4-46E0-4C4E-9E1D-8099B3FD61C2}" type="pres">
      <dgm:prSet presAssocID="{05D947BA-AEBC-42B0-88EB-52DFD1B0E7C2}" presName="aSpace2" presStyleCnt="0"/>
      <dgm:spPr/>
    </dgm:pt>
    <dgm:pt modelId="{282DD189-10F2-45FC-8878-036CB64BBACD}" type="pres">
      <dgm:prSet presAssocID="{468DC4F7-C334-429F-A8CC-E5F6CA2CD993}" presName="childNode" presStyleLbl="node1" presStyleIdx="7" presStyleCnt="12">
        <dgm:presLayoutVars>
          <dgm:bulletEnabled val="1"/>
        </dgm:presLayoutVars>
      </dgm:prSet>
      <dgm:spPr/>
    </dgm:pt>
    <dgm:pt modelId="{EC460548-1550-4CDA-8206-5B7E50640677}" type="pres">
      <dgm:prSet presAssocID="{468DC4F7-C334-429F-A8CC-E5F6CA2CD993}" presName="aSpace2" presStyleCnt="0"/>
      <dgm:spPr/>
    </dgm:pt>
    <dgm:pt modelId="{876F5291-F89A-4E9F-978E-BCD94C108DA6}" type="pres">
      <dgm:prSet presAssocID="{3E4C04E0-FF57-4837-8DFA-F25ECF7D6CB0}" presName="childNode" presStyleLbl="node1" presStyleIdx="8" presStyleCnt="12">
        <dgm:presLayoutVars>
          <dgm:bulletEnabled val="1"/>
        </dgm:presLayoutVars>
      </dgm:prSet>
      <dgm:spPr/>
    </dgm:pt>
    <dgm:pt modelId="{A750F22E-E821-45C4-81C3-A3C9118D076C}" type="pres">
      <dgm:prSet presAssocID="{3E4C04E0-FF57-4837-8DFA-F25ECF7D6CB0}" presName="aSpace2" presStyleCnt="0"/>
      <dgm:spPr/>
    </dgm:pt>
    <dgm:pt modelId="{DBB13EDD-42E0-4761-B774-FD0B2B8D25DD}" type="pres">
      <dgm:prSet presAssocID="{089ACCBD-CE02-4B5F-9C37-B41B608DC58B}" presName="childNode" presStyleLbl="node1" presStyleIdx="9" presStyleCnt="12">
        <dgm:presLayoutVars>
          <dgm:bulletEnabled val="1"/>
        </dgm:presLayoutVars>
      </dgm:prSet>
      <dgm:spPr/>
    </dgm:pt>
    <dgm:pt modelId="{914045C7-7C08-4C8D-8FC3-A51F9430CAFF}" type="pres">
      <dgm:prSet presAssocID="{089ACCBD-CE02-4B5F-9C37-B41B608DC58B}" presName="aSpace2" presStyleCnt="0"/>
      <dgm:spPr/>
    </dgm:pt>
    <dgm:pt modelId="{71D91F86-EA3D-4C61-B537-B101209273E4}" type="pres">
      <dgm:prSet presAssocID="{05E23853-0B50-4728-A1B7-41D2D515039C}" presName="childNode" presStyleLbl="node1" presStyleIdx="10" presStyleCnt="12">
        <dgm:presLayoutVars>
          <dgm:bulletEnabled val="1"/>
        </dgm:presLayoutVars>
      </dgm:prSet>
      <dgm:spPr/>
    </dgm:pt>
    <dgm:pt modelId="{3C517073-1F5B-4070-812D-C37299FFCE57}" type="pres">
      <dgm:prSet presAssocID="{05E23853-0B50-4728-A1B7-41D2D515039C}" presName="aSpace2" presStyleCnt="0"/>
      <dgm:spPr/>
    </dgm:pt>
    <dgm:pt modelId="{71000679-489B-4F68-AF23-F36F43699AAE}" type="pres">
      <dgm:prSet presAssocID="{0E207BFF-CD89-4948-9C27-D7384EF9AD4D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C128AE0B-0637-4537-A29F-D7B3F10C6B25}" type="presOf" srcId="{EBCE9BB2-99AE-468D-A15A-8EF2F5A8DB88}" destId="{0F01BB22-F69F-4F31-9AD9-761CA147312D}" srcOrd="0" destOrd="0" presId="urn:microsoft.com/office/officeart/2005/8/layout/lProcess2"/>
    <dgm:cxn modelId="{EAD70518-5F05-4D19-9457-E2EB0F223FD2}" type="presOf" srcId="{D5D03156-9D63-49BF-8647-3E48F8B4B7BD}" destId="{3A1BF41F-4F0B-4DC9-AC35-80D2E5551BC9}" srcOrd="0" destOrd="0" presId="urn:microsoft.com/office/officeart/2005/8/layout/lProcess2"/>
    <dgm:cxn modelId="{99DD9E1F-5393-4878-BAAC-A9C03B3EB760}" srcId="{A4D4B53E-AE80-42E6-8D04-EA79D588F401}" destId="{EBCE9BB2-99AE-468D-A15A-8EF2F5A8DB88}" srcOrd="1" destOrd="0" parTransId="{063791D1-2669-45F7-8588-11DE9DBEBCBD}" sibTransId="{2A123EBF-C893-4F23-B28F-DE24641080B5}"/>
    <dgm:cxn modelId="{21AFC527-71A6-4130-808C-88F0F662F4C4}" srcId="{3800EC88-F916-4C23-A91A-EB6581121F63}" destId="{089ACCBD-CE02-4B5F-9C37-B41B608DC58B}" srcOrd="3" destOrd="0" parTransId="{915278F0-4603-47E1-97D5-9C0ADD556C9B}" sibTransId="{D663AEBD-0658-406D-886C-E477217D9606}"/>
    <dgm:cxn modelId="{D5F4EA29-CDC1-4224-BD3C-3A519116E981}" type="presOf" srcId="{468DC4F7-C334-429F-A8CC-E5F6CA2CD993}" destId="{282DD189-10F2-45FC-8878-036CB64BBACD}" srcOrd="0" destOrd="0" presId="urn:microsoft.com/office/officeart/2005/8/layout/lProcess2"/>
    <dgm:cxn modelId="{4A9BA93B-AFC8-42C8-8CA5-5239AF284647}" srcId="{3800EC88-F916-4C23-A91A-EB6581121F63}" destId="{468DC4F7-C334-429F-A8CC-E5F6CA2CD993}" srcOrd="1" destOrd="0" parTransId="{9B735571-510F-4CC4-AC32-93A97DE6D5F5}" sibTransId="{2903C39B-23B6-4F73-A497-E22C337387E6}"/>
    <dgm:cxn modelId="{A050013C-4D6B-4B53-B3F1-A86DFBF7535E}" srcId="{A4D4B53E-AE80-42E6-8D04-EA79D588F401}" destId="{D5D03156-9D63-49BF-8647-3E48F8B4B7BD}" srcOrd="2" destOrd="0" parTransId="{E5A4470E-E7C2-441D-B885-1088FF272EF0}" sibTransId="{2E9A9CC3-CECF-46DB-9467-E0EBD7663702}"/>
    <dgm:cxn modelId="{47E5AF3E-78C0-4AA1-B79F-82C71C167B66}" type="presOf" srcId="{05E23853-0B50-4728-A1B7-41D2D515039C}" destId="{71D91F86-EA3D-4C61-B537-B101209273E4}" srcOrd="0" destOrd="0" presId="urn:microsoft.com/office/officeart/2005/8/layout/lProcess2"/>
    <dgm:cxn modelId="{E4D9C73F-EF03-496A-958F-8FC6D3ED21B0}" type="presOf" srcId="{B834A2D5-FB7D-4DA9-B7BB-80768B3900CB}" destId="{6FFFC01C-8112-4C15-85DB-83B02215E524}" srcOrd="0" destOrd="0" presId="urn:microsoft.com/office/officeart/2005/8/layout/lProcess2"/>
    <dgm:cxn modelId="{57C5ED60-0163-4385-9B2D-E85804939FB9}" type="presOf" srcId="{3E4C04E0-FF57-4837-8DFA-F25ECF7D6CB0}" destId="{876F5291-F89A-4E9F-978E-BCD94C108DA6}" srcOrd="0" destOrd="0" presId="urn:microsoft.com/office/officeart/2005/8/layout/lProcess2"/>
    <dgm:cxn modelId="{69B4F842-5A2C-4AB2-96BD-CFB75FEC2751}" srcId="{A4D4B53E-AE80-42E6-8D04-EA79D588F401}" destId="{B834A2D5-FB7D-4DA9-B7BB-80768B3900CB}" srcOrd="0" destOrd="0" parTransId="{0822987D-1F9C-468F-A0C1-0450BF224107}" sibTransId="{98BFC5AB-3616-482D-A117-91CDAD1B7B98}"/>
    <dgm:cxn modelId="{6F6F5949-55D9-4599-BFC6-BAA2A926F5E9}" type="presOf" srcId="{A4D4B53E-AE80-42E6-8D04-EA79D588F401}" destId="{1D9DAAB9-2498-4343-A3F3-E07E2F154280}" srcOrd="0" destOrd="0" presId="urn:microsoft.com/office/officeart/2005/8/layout/lProcess2"/>
    <dgm:cxn modelId="{594CC671-DB03-4065-931A-A3DFE268050E}" type="presOf" srcId="{05D947BA-AEBC-42B0-88EB-52DFD1B0E7C2}" destId="{B8F04C7A-CA9B-4844-97A1-4061220CA437}" srcOrd="0" destOrd="0" presId="urn:microsoft.com/office/officeart/2005/8/layout/lProcess2"/>
    <dgm:cxn modelId="{18D45E73-F3CB-46DE-AA5C-0B091E94EA74}" type="presOf" srcId="{11087E52-0F22-4D7E-9A3B-3B13734525FF}" destId="{42D2B390-0FC5-4EBD-AFE9-4D99A450379A}" srcOrd="0" destOrd="0" presId="urn:microsoft.com/office/officeart/2005/8/layout/lProcess2"/>
    <dgm:cxn modelId="{BE00EF74-09DA-4885-84A8-29555B38066E}" srcId="{A4D4B53E-AE80-42E6-8D04-EA79D588F401}" destId="{11087E52-0F22-4D7E-9A3B-3B13734525FF}" srcOrd="3" destOrd="0" parTransId="{4D8776F2-F034-4083-A323-3E0BA37655B5}" sibTransId="{A35CB5AD-D67F-414D-B2C9-2E0CE6DDCFAA}"/>
    <dgm:cxn modelId="{24C16659-80B9-4151-B783-08AC91F1F8DE}" type="presOf" srcId="{39D5A978-A8EB-4E39-98E9-4572CA938DF6}" destId="{7EBD663D-355B-446C-A5C0-01D8DFA35D84}" srcOrd="0" destOrd="0" presId="urn:microsoft.com/office/officeart/2005/8/layout/lProcess2"/>
    <dgm:cxn modelId="{3EF89387-D87B-4D92-88D7-04984E476397}" srcId="{3800EC88-F916-4C23-A91A-EB6581121F63}" destId="{05E23853-0B50-4728-A1B7-41D2D515039C}" srcOrd="4" destOrd="0" parTransId="{D34FC515-C29A-496B-85EB-2D2A1CC3F375}" sibTransId="{A28F43F1-7C7D-46A5-820A-07CDB900178A}"/>
    <dgm:cxn modelId="{BF2B848D-2D75-417B-B476-0191B9E5578A}" srcId="{39D5A978-A8EB-4E39-98E9-4572CA938DF6}" destId="{3800EC88-F916-4C23-A91A-EB6581121F63}" srcOrd="1" destOrd="0" parTransId="{5D553F12-6BB3-4751-B26E-79EB6B0EBB7E}" sibTransId="{99BBE7D8-4614-4DF6-8D55-08573C5B503C}"/>
    <dgm:cxn modelId="{5EE3DDA5-4FCC-4B57-9283-053785AB45B2}" srcId="{39D5A978-A8EB-4E39-98E9-4572CA938DF6}" destId="{A4D4B53E-AE80-42E6-8D04-EA79D588F401}" srcOrd="0" destOrd="0" parTransId="{084B5513-48D0-4065-807A-E45B5EA804FA}" sibTransId="{D6BD33CA-DC1A-4B8A-88F6-3A7DAD3CA1F4}"/>
    <dgm:cxn modelId="{EBEB4AB7-3B79-420B-8850-0280E30F7F22}" srcId="{A4D4B53E-AE80-42E6-8D04-EA79D588F401}" destId="{4F83F170-139B-43FB-A206-F66A03EA3F0E}" srcOrd="5" destOrd="0" parTransId="{5651F006-D3D5-4DB1-9758-D0A30C82A868}" sibTransId="{8CD1D6B6-C091-4D4B-81F2-4F9A11779F17}"/>
    <dgm:cxn modelId="{13D39DBD-6837-4D6F-ABB6-D37618EBBCC8}" srcId="{3800EC88-F916-4C23-A91A-EB6581121F63}" destId="{3E4C04E0-FF57-4837-8DFA-F25ECF7D6CB0}" srcOrd="2" destOrd="0" parTransId="{20C44E42-0D11-4211-80BC-9C7574402809}" sibTransId="{BBD709A0-A648-4B61-B4BA-68AAE6FFCDD3}"/>
    <dgm:cxn modelId="{72C691CA-3442-4412-877D-3A150C30928E}" type="presOf" srcId="{A4D4B53E-AE80-42E6-8D04-EA79D588F401}" destId="{79242D92-FDAC-4D2B-A73E-0952D50A8277}" srcOrd="1" destOrd="0" presId="urn:microsoft.com/office/officeart/2005/8/layout/lProcess2"/>
    <dgm:cxn modelId="{AB066ECE-D2DA-40F4-BFE0-414AFB40626F}" srcId="{3800EC88-F916-4C23-A91A-EB6581121F63}" destId="{05D947BA-AEBC-42B0-88EB-52DFD1B0E7C2}" srcOrd="0" destOrd="0" parTransId="{68B312F2-A83F-49D7-AA16-CB30E47D0940}" sibTransId="{54219A8E-B002-42CE-B3F9-591D7C1916CF}"/>
    <dgm:cxn modelId="{84D707D3-2327-42E0-A404-C1BCA3C29765}" type="presOf" srcId="{0E207BFF-CD89-4948-9C27-D7384EF9AD4D}" destId="{71000679-489B-4F68-AF23-F36F43699AAE}" srcOrd="0" destOrd="0" presId="urn:microsoft.com/office/officeart/2005/8/layout/lProcess2"/>
    <dgm:cxn modelId="{BBF520D6-5035-496B-AAB6-D5A251301D98}" type="presOf" srcId="{089ACCBD-CE02-4B5F-9C37-B41B608DC58B}" destId="{DBB13EDD-42E0-4761-B774-FD0B2B8D25DD}" srcOrd="0" destOrd="0" presId="urn:microsoft.com/office/officeart/2005/8/layout/lProcess2"/>
    <dgm:cxn modelId="{B2829FDC-334A-4FCD-A6B1-7A5D7C6B1144}" type="presOf" srcId="{112B05FD-2BF9-4F8C-ADE9-1E37D206EDFF}" destId="{D391E2F9-E193-486D-8901-6D2AFAB5C52E}" srcOrd="0" destOrd="0" presId="urn:microsoft.com/office/officeart/2005/8/layout/lProcess2"/>
    <dgm:cxn modelId="{39C15CDE-0662-4923-9C11-BB4669BF5368}" type="presOf" srcId="{4F83F170-139B-43FB-A206-F66A03EA3F0E}" destId="{C99C276F-D24F-4F07-833F-CDA52F448781}" srcOrd="0" destOrd="0" presId="urn:microsoft.com/office/officeart/2005/8/layout/lProcess2"/>
    <dgm:cxn modelId="{1E95F8E2-A221-4C5F-8B62-48D2D80AA926}" srcId="{3800EC88-F916-4C23-A91A-EB6581121F63}" destId="{0E207BFF-CD89-4948-9C27-D7384EF9AD4D}" srcOrd="5" destOrd="0" parTransId="{704B78AE-99D5-43F1-ACB6-99DA06EE9366}" sibTransId="{45C70AA3-A385-4997-870C-8449540C1300}"/>
    <dgm:cxn modelId="{75B01AEB-6C4B-4E35-AA24-ADBCE5932075}" srcId="{A4D4B53E-AE80-42E6-8D04-EA79D588F401}" destId="{112B05FD-2BF9-4F8C-ADE9-1E37D206EDFF}" srcOrd="4" destOrd="0" parTransId="{3A679C16-0E89-45DB-802A-140246828FA5}" sibTransId="{10105224-E5E4-40D7-9CC2-77D7E5499105}"/>
    <dgm:cxn modelId="{AF94B0EC-1DA7-48BD-92E6-BD1CB778274D}" type="presOf" srcId="{3800EC88-F916-4C23-A91A-EB6581121F63}" destId="{960DC0DE-EB5A-4B12-A23B-FAD8AC20E10B}" srcOrd="1" destOrd="0" presId="urn:microsoft.com/office/officeart/2005/8/layout/lProcess2"/>
    <dgm:cxn modelId="{6ACD70FE-32BE-4E29-8720-0993A07DA41E}" type="presOf" srcId="{3800EC88-F916-4C23-A91A-EB6581121F63}" destId="{8B69BA6D-6998-43AB-8229-37BA23E465CC}" srcOrd="0" destOrd="0" presId="urn:microsoft.com/office/officeart/2005/8/layout/lProcess2"/>
    <dgm:cxn modelId="{5B20C7CF-048A-497E-97F5-36FF2D49666E}" type="presParOf" srcId="{7EBD663D-355B-446C-A5C0-01D8DFA35D84}" destId="{9C917B38-DB5C-41E4-A9C8-C8A7BA8126D3}" srcOrd="0" destOrd="0" presId="urn:microsoft.com/office/officeart/2005/8/layout/lProcess2"/>
    <dgm:cxn modelId="{BC5D1F1B-3762-44D3-9DA4-4AA6341DE8C2}" type="presParOf" srcId="{9C917B38-DB5C-41E4-A9C8-C8A7BA8126D3}" destId="{1D9DAAB9-2498-4343-A3F3-E07E2F154280}" srcOrd="0" destOrd="0" presId="urn:microsoft.com/office/officeart/2005/8/layout/lProcess2"/>
    <dgm:cxn modelId="{1CE6DC3C-AA1F-4D04-AA76-46E2AE0081B1}" type="presParOf" srcId="{9C917B38-DB5C-41E4-A9C8-C8A7BA8126D3}" destId="{79242D92-FDAC-4D2B-A73E-0952D50A8277}" srcOrd="1" destOrd="0" presId="urn:microsoft.com/office/officeart/2005/8/layout/lProcess2"/>
    <dgm:cxn modelId="{7AEA8E0F-EB0E-45D4-84FA-D75CA1A95B45}" type="presParOf" srcId="{9C917B38-DB5C-41E4-A9C8-C8A7BA8126D3}" destId="{F17C1691-F4E7-4D70-9855-51E7A4ACD094}" srcOrd="2" destOrd="0" presId="urn:microsoft.com/office/officeart/2005/8/layout/lProcess2"/>
    <dgm:cxn modelId="{604FC036-6808-40A4-B4AE-94FE2A400165}" type="presParOf" srcId="{F17C1691-F4E7-4D70-9855-51E7A4ACD094}" destId="{43DE8FEA-D775-459D-90C5-41B4A12C6EDB}" srcOrd="0" destOrd="0" presId="urn:microsoft.com/office/officeart/2005/8/layout/lProcess2"/>
    <dgm:cxn modelId="{0D39D799-A683-4278-A9DD-D2CE63E2FF02}" type="presParOf" srcId="{43DE8FEA-D775-459D-90C5-41B4A12C6EDB}" destId="{6FFFC01C-8112-4C15-85DB-83B02215E524}" srcOrd="0" destOrd="0" presId="urn:microsoft.com/office/officeart/2005/8/layout/lProcess2"/>
    <dgm:cxn modelId="{858A85EB-AB13-4A68-8879-BBD1C2F220F9}" type="presParOf" srcId="{43DE8FEA-D775-459D-90C5-41B4A12C6EDB}" destId="{A0CEE711-801F-47A6-BD8E-72A74D1ED18D}" srcOrd="1" destOrd="0" presId="urn:microsoft.com/office/officeart/2005/8/layout/lProcess2"/>
    <dgm:cxn modelId="{2D79F7A9-DCEC-4AC3-8399-982474EBF3F4}" type="presParOf" srcId="{43DE8FEA-D775-459D-90C5-41B4A12C6EDB}" destId="{0F01BB22-F69F-4F31-9AD9-761CA147312D}" srcOrd="2" destOrd="0" presId="urn:microsoft.com/office/officeart/2005/8/layout/lProcess2"/>
    <dgm:cxn modelId="{99719CEC-EFA2-4DE6-91A4-189CDE65B15D}" type="presParOf" srcId="{43DE8FEA-D775-459D-90C5-41B4A12C6EDB}" destId="{07D21F01-8251-41C3-85D1-A47417F19429}" srcOrd="3" destOrd="0" presId="urn:microsoft.com/office/officeart/2005/8/layout/lProcess2"/>
    <dgm:cxn modelId="{0E180991-F703-4B74-8CA0-F98280897B45}" type="presParOf" srcId="{43DE8FEA-D775-459D-90C5-41B4A12C6EDB}" destId="{3A1BF41F-4F0B-4DC9-AC35-80D2E5551BC9}" srcOrd="4" destOrd="0" presId="urn:microsoft.com/office/officeart/2005/8/layout/lProcess2"/>
    <dgm:cxn modelId="{B7CECB51-9D11-4831-AFF9-9998B8E77C73}" type="presParOf" srcId="{43DE8FEA-D775-459D-90C5-41B4A12C6EDB}" destId="{096080E5-CFBE-47BF-92C9-9BBD4C684185}" srcOrd="5" destOrd="0" presId="urn:microsoft.com/office/officeart/2005/8/layout/lProcess2"/>
    <dgm:cxn modelId="{52F15A3C-AF78-4E62-89F2-43DDE566B064}" type="presParOf" srcId="{43DE8FEA-D775-459D-90C5-41B4A12C6EDB}" destId="{42D2B390-0FC5-4EBD-AFE9-4D99A450379A}" srcOrd="6" destOrd="0" presId="urn:microsoft.com/office/officeart/2005/8/layout/lProcess2"/>
    <dgm:cxn modelId="{620F0B17-BF35-4A13-ABB8-62C711CFF3D2}" type="presParOf" srcId="{43DE8FEA-D775-459D-90C5-41B4A12C6EDB}" destId="{AF86EE5A-9851-4E9B-8FE8-3A5415AD7D6B}" srcOrd="7" destOrd="0" presId="urn:microsoft.com/office/officeart/2005/8/layout/lProcess2"/>
    <dgm:cxn modelId="{5FF634FC-87D8-41AF-B056-538CF17DB6AE}" type="presParOf" srcId="{43DE8FEA-D775-459D-90C5-41B4A12C6EDB}" destId="{D391E2F9-E193-486D-8901-6D2AFAB5C52E}" srcOrd="8" destOrd="0" presId="urn:microsoft.com/office/officeart/2005/8/layout/lProcess2"/>
    <dgm:cxn modelId="{54D66797-B95D-4194-8D1F-BA7BD6FD7A3C}" type="presParOf" srcId="{43DE8FEA-D775-459D-90C5-41B4A12C6EDB}" destId="{A1785EAA-8531-415F-AE45-BA7CD07A8C1D}" srcOrd="9" destOrd="0" presId="urn:microsoft.com/office/officeart/2005/8/layout/lProcess2"/>
    <dgm:cxn modelId="{E51C9654-672D-4C9A-8766-0F1F42B7B2C5}" type="presParOf" srcId="{43DE8FEA-D775-459D-90C5-41B4A12C6EDB}" destId="{C99C276F-D24F-4F07-833F-CDA52F448781}" srcOrd="10" destOrd="0" presId="urn:microsoft.com/office/officeart/2005/8/layout/lProcess2"/>
    <dgm:cxn modelId="{F9E60E07-2B73-4296-927C-B52432113CCA}" type="presParOf" srcId="{7EBD663D-355B-446C-A5C0-01D8DFA35D84}" destId="{EC7186DE-094B-488C-A5ED-566FD4C1E0AB}" srcOrd="1" destOrd="0" presId="urn:microsoft.com/office/officeart/2005/8/layout/lProcess2"/>
    <dgm:cxn modelId="{F36FE9E7-390A-48F6-87A8-6C1DDC05BA9D}" type="presParOf" srcId="{7EBD663D-355B-446C-A5C0-01D8DFA35D84}" destId="{99EEEEF6-081E-4D86-A04F-FA14B62993C1}" srcOrd="2" destOrd="0" presId="urn:microsoft.com/office/officeart/2005/8/layout/lProcess2"/>
    <dgm:cxn modelId="{C1C6E1C0-C862-43AA-9C6A-8645335E5F30}" type="presParOf" srcId="{99EEEEF6-081E-4D86-A04F-FA14B62993C1}" destId="{8B69BA6D-6998-43AB-8229-37BA23E465CC}" srcOrd="0" destOrd="0" presId="urn:microsoft.com/office/officeart/2005/8/layout/lProcess2"/>
    <dgm:cxn modelId="{FA7D603B-5BD3-4779-982D-28C34C315937}" type="presParOf" srcId="{99EEEEF6-081E-4D86-A04F-FA14B62993C1}" destId="{960DC0DE-EB5A-4B12-A23B-FAD8AC20E10B}" srcOrd="1" destOrd="0" presId="urn:microsoft.com/office/officeart/2005/8/layout/lProcess2"/>
    <dgm:cxn modelId="{253CB153-2612-42B6-9DFB-7D516FB431ED}" type="presParOf" srcId="{99EEEEF6-081E-4D86-A04F-FA14B62993C1}" destId="{B771A23F-8E00-45F3-A008-323642F449D0}" srcOrd="2" destOrd="0" presId="urn:microsoft.com/office/officeart/2005/8/layout/lProcess2"/>
    <dgm:cxn modelId="{89E69AF9-6A6F-4EEE-99C3-3446B1F35F1A}" type="presParOf" srcId="{B771A23F-8E00-45F3-A008-323642F449D0}" destId="{BCC1553E-E534-47F9-84C3-C6132FF8B985}" srcOrd="0" destOrd="0" presId="urn:microsoft.com/office/officeart/2005/8/layout/lProcess2"/>
    <dgm:cxn modelId="{CB2CD0AD-F930-493C-AB8B-A176541CCC86}" type="presParOf" srcId="{BCC1553E-E534-47F9-84C3-C6132FF8B985}" destId="{B8F04C7A-CA9B-4844-97A1-4061220CA437}" srcOrd="0" destOrd="0" presId="urn:microsoft.com/office/officeart/2005/8/layout/lProcess2"/>
    <dgm:cxn modelId="{7FFAF843-6402-464A-86FF-A9916338FCF1}" type="presParOf" srcId="{BCC1553E-E534-47F9-84C3-C6132FF8B985}" destId="{AC7732C4-46E0-4C4E-9E1D-8099B3FD61C2}" srcOrd="1" destOrd="0" presId="urn:microsoft.com/office/officeart/2005/8/layout/lProcess2"/>
    <dgm:cxn modelId="{BCEFCBD1-42DF-4E6D-8758-0DE1A2DC4E73}" type="presParOf" srcId="{BCC1553E-E534-47F9-84C3-C6132FF8B985}" destId="{282DD189-10F2-45FC-8878-036CB64BBACD}" srcOrd="2" destOrd="0" presId="urn:microsoft.com/office/officeart/2005/8/layout/lProcess2"/>
    <dgm:cxn modelId="{F76C1AB9-0047-404E-B1F2-28AC2B1CEFD5}" type="presParOf" srcId="{BCC1553E-E534-47F9-84C3-C6132FF8B985}" destId="{EC460548-1550-4CDA-8206-5B7E50640677}" srcOrd="3" destOrd="0" presId="urn:microsoft.com/office/officeart/2005/8/layout/lProcess2"/>
    <dgm:cxn modelId="{28BD0634-65DA-4C03-8CFD-D7789FC7874E}" type="presParOf" srcId="{BCC1553E-E534-47F9-84C3-C6132FF8B985}" destId="{876F5291-F89A-4E9F-978E-BCD94C108DA6}" srcOrd="4" destOrd="0" presId="urn:microsoft.com/office/officeart/2005/8/layout/lProcess2"/>
    <dgm:cxn modelId="{FC6AB1BC-84A8-4CD7-9188-350CC507B397}" type="presParOf" srcId="{BCC1553E-E534-47F9-84C3-C6132FF8B985}" destId="{A750F22E-E821-45C4-81C3-A3C9118D076C}" srcOrd="5" destOrd="0" presId="urn:microsoft.com/office/officeart/2005/8/layout/lProcess2"/>
    <dgm:cxn modelId="{43DFCC93-02E7-4A29-AC2A-0F8FD07FC268}" type="presParOf" srcId="{BCC1553E-E534-47F9-84C3-C6132FF8B985}" destId="{DBB13EDD-42E0-4761-B774-FD0B2B8D25DD}" srcOrd="6" destOrd="0" presId="urn:microsoft.com/office/officeart/2005/8/layout/lProcess2"/>
    <dgm:cxn modelId="{903BF5BC-10F0-4FC5-91DF-0687A9C343E9}" type="presParOf" srcId="{BCC1553E-E534-47F9-84C3-C6132FF8B985}" destId="{914045C7-7C08-4C8D-8FC3-A51F9430CAFF}" srcOrd="7" destOrd="0" presId="urn:microsoft.com/office/officeart/2005/8/layout/lProcess2"/>
    <dgm:cxn modelId="{85537A00-46D2-4E19-8CB9-179EC3D6A4AB}" type="presParOf" srcId="{BCC1553E-E534-47F9-84C3-C6132FF8B985}" destId="{71D91F86-EA3D-4C61-B537-B101209273E4}" srcOrd="8" destOrd="0" presId="urn:microsoft.com/office/officeart/2005/8/layout/lProcess2"/>
    <dgm:cxn modelId="{AF4A5FB6-1FF6-4D98-A781-8B4117D9E22E}" type="presParOf" srcId="{BCC1553E-E534-47F9-84C3-C6132FF8B985}" destId="{3C517073-1F5B-4070-812D-C37299FFCE57}" srcOrd="9" destOrd="0" presId="urn:microsoft.com/office/officeart/2005/8/layout/lProcess2"/>
    <dgm:cxn modelId="{33B085DE-836F-44F8-A394-13FE1130A5B4}" type="presParOf" srcId="{BCC1553E-E534-47F9-84C3-C6132FF8B985}" destId="{71000679-489B-4F68-AF23-F36F43699AAE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210A1A-11A8-4CCC-91A4-81DFEEFC050F}" type="doc">
      <dgm:prSet loTypeId="urn:microsoft.com/office/officeart/2008/layout/PictureStrip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4DCD50-99D3-4D14-85AA-2458F3E507BD}">
      <dgm:prSet phldrT="[Text]"/>
      <dgm:spPr/>
      <dgm:t>
        <a:bodyPr/>
        <a:lstStyle/>
        <a:p>
          <a:r>
            <a:rPr lang="en-US" dirty="0"/>
            <a:t>Time/Energy Cost</a:t>
          </a:r>
        </a:p>
      </dgm:t>
    </dgm:pt>
    <dgm:pt modelId="{756D2CD4-5870-49DD-8412-84F09319ACF6}" type="parTrans" cxnId="{C1C65448-6861-4F02-9629-5BDDF87ECB26}">
      <dgm:prSet/>
      <dgm:spPr/>
      <dgm:t>
        <a:bodyPr/>
        <a:lstStyle/>
        <a:p>
          <a:endParaRPr lang="en-US"/>
        </a:p>
      </dgm:t>
    </dgm:pt>
    <dgm:pt modelId="{737D7BAE-DDCA-4192-A4EC-0E1A73AA3F38}" type="sibTrans" cxnId="{C1C65448-6861-4F02-9629-5BDDF87ECB26}">
      <dgm:prSet/>
      <dgm:spPr/>
      <dgm:t>
        <a:bodyPr/>
        <a:lstStyle/>
        <a:p>
          <a:endParaRPr lang="en-US"/>
        </a:p>
      </dgm:t>
    </dgm:pt>
    <dgm:pt modelId="{498C32C3-272B-4385-B0C9-612914A19B05}">
      <dgm:prSet phldrT="[Text]"/>
      <dgm:spPr/>
      <dgm:t>
        <a:bodyPr/>
        <a:lstStyle/>
        <a:p>
          <a:r>
            <a:rPr lang="en-US" dirty="0"/>
            <a:t>Novice Designers</a:t>
          </a:r>
        </a:p>
      </dgm:t>
    </dgm:pt>
    <dgm:pt modelId="{0A084535-AD14-4B85-B069-4BC21E81FBAA}" type="parTrans" cxnId="{9ACB4854-F2EC-4EC9-AB9D-3B7DA09C489A}">
      <dgm:prSet/>
      <dgm:spPr/>
      <dgm:t>
        <a:bodyPr/>
        <a:lstStyle/>
        <a:p>
          <a:endParaRPr lang="en-US"/>
        </a:p>
      </dgm:t>
    </dgm:pt>
    <dgm:pt modelId="{4A99E531-7D84-48FC-B0B9-D6925898FACF}" type="sibTrans" cxnId="{9ACB4854-F2EC-4EC9-AB9D-3B7DA09C489A}">
      <dgm:prSet/>
      <dgm:spPr/>
      <dgm:t>
        <a:bodyPr/>
        <a:lstStyle/>
        <a:p>
          <a:endParaRPr lang="en-US"/>
        </a:p>
      </dgm:t>
    </dgm:pt>
    <dgm:pt modelId="{EC45E85C-99ED-4595-BF63-23B56DA49A3E}">
      <dgm:prSet phldrT="[Text]"/>
      <dgm:spPr/>
      <dgm:t>
        <a:bodyPr/>
        <a:lstStyle/>
        <a:p>
          <a:r>
            <a:rPr lang="en-US" dirty="0"/>
            <a:t>Non-standardized Goals</a:t>
          </a:r>
        </a:p>
      </dgm:t>
    </dgm:pt>
    <dgm:pt modelId="{CA7E4B41-5E63-4EFB-A01A-698E52FD7EE4}" type="parTrans" cxnId="{D5208971-6DD3-45F9-BB1E-3DE2940BC2CC}">
      <dgm:prSet/>
      <dgm:spPr/>
      <dgm:t>
        <a:bodyPr/>
        <a:lstStyle/>
        <a:p>
          <a:endParaRPr lang="en-US"/>
        </a:p>
      </dgm:t>
    </dgm:pt>
    <dgm:pt modelId="{C37D6800-6513-4BD7-B269-86C3274D30DC}" type="sibTrans" cxnId="{D5208971-6DD3-45F9-BB1E-3DE2940BC2CC}">
      <dgm:prSet/>
      <dgm:spPr/>
      <dgm:t>
        <a:bodyPr/>
        <a:lstStyle/>
        <a:p>
          <a:endParaRPr lang="en-US"/>
        </a:p>
      </dgm:t>
    </dgm:pt>
    <dgm:pt modelId="{2FE6E2B1-3ABA-4C77-8B8C-39E70F01E412}">
      <dgm:prSet phldrT="[Text]"/>
      <dgm:spPr/>
      <dgm:t>
        <a:bodyPr/>
        <a:lstStyle/>
        <a:p>
          <a:r>
            <a:rPr lang="en-US" dirty="0"/>
            <a:t>Lack of Incentives</a:t>
          </a:r>
        </a:p>
      </dgm:t>
    </dgm:pt>
    <dgm:pt modelId="{98C545B0-722E-4E3C-8827-39C0EB655EBC}" type="parTrans" cxnId="{46653AAB-D612-40F3-9D14-17F849916803}">
      <dgm:prSet/>
      <dgm:spPr/>
      <dgm:t>
        <a:bodyPr/>
        <a:lstStyle/>
        <a:p>
          <a:endParaRPr lang="en-US"/>
        </a:p>
      </dgm:t>
    </dgm:pt>
    <dgm:pt modelId="{896C8D73-ACC5-465F-9290-C663EC5E5B70}" type="sibTrans" cxnId="{46653AAB-D612-40F3-9D14-17F849916803}">
      <dgm:prSet/>
      <dgm:spPr/>
      <dgm:t>
        <a:bodyPr/>
        <a:lstStyle/>
        <a:p>
          <a:endParaRPr lang="en-US"/>
        </a:p>
      </dgm:t>
    </dgm:pt>
    <dgm:pt modelId="{1FFF3CAE-1AAE-4E3F-BFD3-56C3388A0373}">
      <dgm:prSet phldrT="[Text]"/>
      <dgm:spPr/>
      <dgm:t>
        <a:bodyPr/>
        <a:lstStyle/>
        <a:p>
          <a:r>
            <a:rPr lang="en-US" dirty="0"/>
            <a:t>Difficult HCI in Tools</a:t>
          </a:r>
        </a:p>
      </dgm:t>
    </dgm:pt>
    <dgm:pt modelId="{10451F47-8463-4DAB-8D9F-7C76B675553B}" type="parTrans" cxnId="{1464D3F9-C2FE-496B-A09D-3917BCFA8A4D}">
      <dgm:prSet/>
      <dgm:spPr/>
      <dgm:t>
        <a:bodyPr/>
        <a:lstStyle/>
        <a:p>
          <a:endParaRPr lang="en-US"/>
        </a:p>
      </dgm:t>
    </dgm:pt>
    <dgm:pt modelId="{B29F516B-24A2-4904-8A00-63E101B1047F}" type="sibTrans" cxnId="{1464D3F9-C2FE-496B-A09D-3917BCFA8A4D}">
      <dgm:prSet/>
      <dgm:spPr/>
      <dgm:t>
        <a:bodyPr/>
        <a:lstStyle/>
        <a:p>
          <a:endParaRPr lang="en-US"/>
        </a:p>
      </dgm:t>
    </dgm:pt>
    <dgm:pt modelId="{9F26E735-7AEF-4E88-AB13-F77FEDD54DF5}">
      <dgm:prSet phldrT="[Text]"/>
      <dgm:spPr/>
      <dgm:t>
        <a:bodyPr/>
        <a:lstStyle/>
        <a:p>
          <a:r>
            <a:rPr lang="en-US" dirty="0"/>
            <a:t>Variable IP Policies</a:t>
          </a:r>
        </a:p>
      </dgm:t>
    </dgm:pt>
    <dgm:pt modelId="{1435558F-5789-45B1-B714-0700AE1A2E56}" type="parTrans" cxnId="{C7DF218B-E8AE-4FD3-9DCC-7E491DAD2C5D}">
      <dgm:prSet/>
      <dgm:spPr/>
      <dgm:t>
        <a:bodyPr/>
        <a:lstStyle/>
        <a:p>
          <a:endParaRPr lang="en-US"/>
        </a:p>
      </dgm:t>
    </dgm:pt>
    <dgm:pt modelId="{B8D08373-BE2C-42FA-B3AF-30B79790DEBB}" type="sibTrans" cxnId="{C7DF218B-E8AE-4FD3-9DCC-7E491DAD2C5D}">
      <dgm:prSet/>
      <dgm:spPr/>
      <dgm:t>
        <a:bodyPr/>
        <a:lstStyle/>
        <a:p>
          <a:endParaRPr lang="en-US"/>
        </a:p>
      </dgm:t>
    </dgm:pt>
    <dgm:pt modelId="{B25F27B6-603D-4EA3-A733-27DBD00F8265}" type="pres">
      <dgm:prSet presAssocID="{93210A1A-11A8-4CCC-91A4-81DFEEFC050F}" presName="Name0" presStyleCnt="0">
        <dgm:presLayoutVars>
          <dgm:dir/>
          <dgm:resizeHandles val="exact"/>
        </dgm:presLayoutVars>
      </dgm:prSet>
      <dgm:spPr/>
    </dgm:pt>
    <dgm:pt modelId="{357E8B52-F27D-4C37-BDB3-7DCA16731A2E}" type="pres">
      <dgm:prSet presAssocID="{024DCD50-99D3-4D14-85AA-2458F3E507BD}" presName="composite" presStyleCnt="0"/>
      <dgm:spPr/>
    </dgm:pt>
    <dgm:pt modelId="{069A1FD5-910B-432D-824F-069235B30CA0}" type="pres">
      <dgm:prSet presAssocID="{024DCD50-99D3-4D14-85AA-2458F3E507BD}" presName="rect1" presStyleLbl="trAlignAcc1" presStyleIdx="0" presStyleCnt="6">
        <dgm:presLayoutVars>
          <dgm:bulletEnabled val="1"/>
        </dgm:presLayoutVars>
      </dgm:prSet>
      <dgm:spPr/>
    </dgm:pt>
    <dgm:pt modelId="{ECE2EE62-5CF2-4149-BBE8-1D6B6DB1B6F9}" type="pres">
      <dgm:prSet presAssocID="{024DCD50-99D3-4D14-85AA-2458F3E507BD}" presName="rect2" presStyleLbl="fgImgPlace1" presStyleIdx="0" presStyleCnt="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3DBBF0A-A121-47BE-B5E0-C7F0081458D4}" type="pres">
      <dgm:prSet presAssocID="{737D7BAE-DDCA-4192-A4EC-0E1A73AA3F38}" presName="sibTrans" presStyleCnt="0"/>
      <dgm:spPr/>
    </dgm:pt>
    <dgm:pt modelId="{9FB8E66F-2A5F-4EE0-953B-99E6C1CCD502}" type="pres">
      <dgm:prSet presAssocID="{498C32C3-272B-4385-B0C9-612914A19B05}" presName="composite" presStyleCnt="0"/>
      <dgm:spPr/>
    </dgm:pt>
    <dgm:pt modelId="{3DFEC026-2F48-4296-B4BD-015A5BD64A05}" type="pres">
      <dgm:prSet presAssocID="{498C32C3-272B-4385-B0C9-612914A19B05}" presName="rect1" presStyleLbl="trAlignAcc1" presStyleIdx="1" presStyleCnt="6">
        <dgm:presLayoutVars>
          <dgm:bulletEnabled val="1"/>
        </dgm:presLayoutVars>
      </dgm:prSet>
      <dgm:spPr/>
    </dgm:pt>
    <dgm:pt modelId="{F0B98A67-5524-46FC-A7B2-DADFD63CE3F1}" type="pres">
      <dgm:prSet presAssocID="{498C32C3-272B-4385-B0C9-612914A19B05}" presName="rect2" presStyleLbl="fgImgPlace1" presStyleIdx="1" presStyleCnt="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BB32743-28CE-4E1D-A953-4B32BE12298F}" type="pres">
      <dgm:prSet presAssocID="{4A99E531-7D84-48FC-B0B9-D6925898FACF}" presName="sibTrans" presStyleCnt="0"/>
      <dgm:spPr/>
    </dgm:pt>
    <dgm:pt modelId="{65949E3C-7DC0-4743-B335-68F9D95C1CFA}" type="pres">
      <dgm:prSet presAssocID="{EC45E85C-99ED-4595-BF63-23B56DA49A3E}" presName="composite" presStyleCnt="0"/>
      <dgm:spPr/>
    </dgm:pt>
    <dgm:pt modelId="{81130A2E-B709-4A95-AC83-21428B2D71B6}" type="pres">
      <dgm:prSet presAssocID="{EC45E85C-99ED-4595-BF63-23B56DA49A3E}" presName="rect1" presStyleLbl="trAlignAcc1" presStyleIdx="2" presStyleCnt="6">
        <dgm:presLayoutVars>
          <dgm:bulletEnabled val="1"/>
        </dgm:presLayoutVars>
      </dgm:prSet>
      <dgm:spPr/>
    </dgm:pt>
    <dgm:pt modelId="{FDDB8B03-EB02-4159-BD5E-68A529EB6DAC}" type="pres">
      <dgm:prSet presAssocID="{EC45E85C-99ED-4595-BF63-23B56DA49A3E}" presName="rect2" presStyleLbl="fgImgPlace1" presStyleIdx="2" presStyleCnt="6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295BAE3-1BC9-4412-A094-6A0B1D3DCEDC}" type="pres">
      <dgm:prSet presAssocID="{C37D6800-6513-4BD7-B269-86C3274D30DC}" presName="sibTrans" presStyleCnt="0"/>
      <dgm:spPr/>
    </dgm:pt>
    <dgm:pt modelId="{89157354-F80F-42C0-825F-4ED0E6FC458D}" type="pres">
      <dgm:prSet presAssocID="{2FE6E2B1-3ABA-4C77-8B8C-39E70F01E412}" presName="composite" presStyleCnt="0"/>
      <dgm:spPr/>
    </dgm:pt>
    <dgm:pt modelId="{84D0A19A-5E47-44B9-8499-69FF2132F6CC}" type="pres">
      <dgm:prSet presAssocID="{2FE6E2B1-3ABA-4C77-8B8C-39E70F01E412}" presName="rect1" presStyleLbl="trAlignAcc1" presStyleIdx="3" presStyleCnt="6">
        <dgm:presLayoutVars>
          <dgm:bulletEnabled val="1"/>
        </dgm:presLayoutVars>
      </dgm:prSet>
      <dgm:spPr/>
    </dgm:pt>
    <dgm:pt modelId="{95104ACD-D658-4B28-B428-BE53F9D3D434}" type="pres">
      <dgm:prSet presAssocID="{2FE6E2B1-3ABA-4C77-8B8C-39E70F01E412}" presName="rect2" presStyleLbl="fgImgPlace1" presStyleIdx="3" presStyleCnt="6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BEC07969-0086-4F9B-A525-B755F2CD7C54}" type="pres">
      <dgm:prSet presAssocID="{896C8D73-ACC5-465F-9290-C663EC5E5B70}" presName="sibTrans" presStyleCnt="0"/>
      <dgm:spPr/>
    </dgm:pt>
    <dgm:pt modelId="{F6F25740-40CC-44FE-9B31-182D2CDC489E}" type="pres">
      <dgm:prSet presAssocID="{1FFF3CAE-1AAE-4E3F-BFD3-56C3388A0373}" presName="composite" presStyleCnt="0"/>
      <dgm:spPr/>
    </dgm:pt>
    <dgm:pt modelId="{A62867D1-9FD2-4C7D-8C7B-23AFFE42A7E8}" type="pres">
      <dgm:prSet presAssocID="{1FFF3CAE-1AAE-4E3F-BFD3-56C3388A0373}" presName="rect1" presStyleLbl="trAlignAcc1" presStyleIdx="4" presStyleCnt="6">
        <dgm:presLayoutVars>
          <dgm:bulletEnabled val="1"/>
        </dgm:presLayoutVars>
      </dgm:prSet>
      <dgm:spPr/>
    </dgm:pt>
    <dgm:pt modelId="{ED777427-5222-4944-81AF-1C87D178548B}" type="pres">
      <dgm:prSet presAssocID="{1FFF3CAE-1AAE-4E3F-BFD3-56C3388A0373}" presName="rect2" presStyleLbl="fgImgPlace1" presStyleIdx="4" presStyleCnt="6"/>
      <dgm:spPr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D6181CC-DBCE-41CB-8AB7-D1181C0D30E5}" type="pres">
      <dgm:prSet presAssocID="{B29F516B-24A2-4904-8A00-63E101B1047F}" presName="sibTrans" presStyleCnt="0"/>
      <dgm:spPr/>
    </dgm:pt>
    <dgm:pt modelId="{4326CE92-C63C-45ED-8E4F-C14E503BCB16}" type="pres">
      <dgm:prSet presAssocID="{9F26E735-7AEF-4E88-AB13-F77FEDD54DF5}" presName="composite" presStyleCnt="0"/>
      <dgm:spPr/>
    </dgm:pt>
    <dgm:pt modelId="{005CE2DA-6A08-4230-A093-DBAAF835D01B}" type="pres">
      <dgm:prSet presAssocID="{9F26E735-7AEF-4E88-AB13-F77FEDD54DF5}" presName="rect1" presStyleLbl="trAlignAcc1" presStyleIdx="5" presStyleCnt="6">
        <dgm:presLayoutVars>
          <dgm:bulletEnabled val="1"/>
        </dgm:presLayoutVars>
      </dgm:prSet>
      <dgm:spPr/>
    </dgm:pt>
    <dgm:pt modelId="{DEC482D6-6EF8-4038-95AD-10F13A2773C8}" type="pres">
      <dgm:prSet presAssocID="{9F26E735-7AEF-4E88-AB13-F77FEDD54DF5}" presName="rect2" presStyleLbl="fgImgPlace1" presStyleIdx="5" presStyleCnt="6"/>
      <dgm:spPr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</dgm:ptLst>
  <dgm:cxnLst>
    <dgm:cxn modelId="{3E016725-8D30-4E9F-857D-8C8DF4853DBE}" type="presOf" srcId="{498C32C3-272B-4385-B0C9-612914A19B05}" destId="{3DFEC026-2F48-4296-B4BD-015A5BD64A05}" srcOrd="0" destOrd="0" presId="urn:microsoft.com/office/officeart/2008/layout/PictureStrips"/>
    <dgm:cxn modelId="{32FE742C-BC8F-4A11-A938-B0FC06FE434F}" type="presOf" srcId="{1FFF3CAE-1AAE-4E3F-BFD3-56C3388A0373}" destId="{A62867D1-9FD2-4C7D-8C7B-23AFFE42A7E8}" srcOrd="0" destOrd="0" presId="urn:microsoft.com/office/officeart/2008/layout/PictureStrips"/>
    <dgm:cxn modelId="{C1C65448-6861-4F02-9629-5BDDF87ECB26}" srcId="{93210A1A-11A8-4CCC-91A4-81DFEEFC050F}" destId="{024DCD50-99D3-4D14-85AA-2458F3E507BD}" srcOrd="0" destOrd="0" parTransId="{756D2CD4-5870-49DD-8412-84F09319ACF6}" sibTransId="{737D7BAE-DDCA-4192-A4EC-0E1A73AA3F38}"/>
    <dgm:cxn modelId="{D5208971-6DD3-45F9-BB1E-3DE2940BC2CC}" srcId="{93210A1A-11A8-4CCC-91A4-81DFEEFC050F}" destId="{EC45E85C-99ED-4595-BF63-23B56DA49A3E}" srcOrd="2" destOrd="0" parTransId="{CA7E4B41-5E63-4EFB-A01A-698E52FD7EE4}" sibTransId="{C37D6800-6513-4BD7-B269-86C3274D30DC}"/>
    <dgm:cxn modelId="{9ACB4854-F2EC-4EC9-AB9D-3B7DA09C489A}" srcId="{93210A1A-11A8-4CCC-91A4-81DFEEFC050F}" destId="{498C32C3-272B-4385-B0C9-612914A19B05}" srcOrd="1" destOrd="0" parTransId="{0A084535-AD14-4B85-B069-4BC21E81FBAA}" sibTransId="{4A99E531-7D84-48FC-B0B9-D6925898FACF}"/>
    <dgm:cxn modelId="{703E9388-58FC-445F-833C-30CEA44810F1}" type="presOf" srcId="{93210A1A-11A8-4CCC-91A4-81DFEEFC050F}" destId="{B25F27B6-603D-4EA3-A733-27DBD00F8265}" srcOrd="0" destOrd="0" presId="urn:microsoft.com/office/officeart/2008/layout/PictureStrips"/>
    <dgm:cxn modelId="{C7DF218B-E8AE-4FD3-9DCC-7E491DAD2C5D}" srcId="{93210A1A-11A8-4CCC-91A4-81DFEEFC050F}" destId="{9F26E735-7AEF-4E88-AB13-F77FEDD54DF5}" srcOrd="5" destOrd="0" parTransId="{1435558F-5789-45B1-B714-0700AE1A2E56}" sibTransId="{B8D08373-BE2C-42FA-B3AF-30B79790DEBB}"/>
    <dgm:cxn modelId="{C4934493-1041-4D92-A399-02572DC7512A}" type="presOf" srcId="{2FE6E2B1-3ABA-4C77-8B8C-39E70F01E412}" destId="{84D0A19A-5E47-44B9-8499-69FF2132F6CC}" srcOrd="0" destOrd="0" presId="urn:microsoft.com/office/officeart/2008/layout/PictureStrips"/>
    <dgm:cxn modelId="{278633A6-8900-4506-B90E-3D6B882CA384}" type="presOf" srcId="{9F26E735-7AEF-4E88-AB13-F77FEDD54DF5}" destId="{005CE2DA-6A08-4230-A093-DBAAF835D01B}" srcOrd="0" destOrd="0" presId="urn:microsoft.com/office/officeart/2008/layout/PictureStrips"/>
    <dgm:cxn modelId="{5BFF5BA7-0028-46CA-9B68-F2D9D0A0E539}" type="presOf" srcId="{024DCD50-99D3-4D14-85AA-2458F3E507BD}" destId="{069A1FD5-910B-432D-824F-069235B30CA0}" srcOrd="0" destOrd="0" presId="urn:microsoft.com/office/officeart/2008/layout/PictureStrips"/>
    <dgm:cxn modelId="{46653AAB-D612-40F3-9D14-17F849916803}" srcId="{93210A1A-11A8-4CCC-91A4-81DFEEFC050F}" destId="{2FE6E2B1-3ABA-4C77-8B8C-39E70F01E412}" srcOrd="3" destOrd="0" parTransId="{98C545B0-722E-4E3C-8827-39C0EB655EBC}" sibTransId="{896C8D73-ACC5-465F-9290-C663EC5E5B70}"/>
    <dgm:cxn modelId="{F2D5C8C8-2B98-4542-A512-1D803D358578}" type="presOf" srcId="{EC45E85C-99ED-4595-BF63-23B56DA49A3E}" destId="{81130A2E-B709-4A95-AC83-21428B2D71B6}" srcOrd="0" destOrd="0" presId="urn:microsoft.com/office/officeart/2008/layout/PictureStrips"/>
    <dgm:cxn modelId="{1464D3F9-C2FE-496B-A09D-3917BCFA8A4D}" srcId="{93210A1A-11A8-4CCC-91A4-81DFEEFC050F}" destId="{1FFF3CAE-1AAE-4E3F-BFD3-56C3388A0373}" srcOrd="4" destOrd="0" parTransId="{10451F47-8463-4DAB-8D9F-7C76B675553B}" sibTransId="{B29F516B-24A2-4904-8A00-63E101B1047F}"/>
    <dgm:cxn modelId="{CB646F24-A0C6-424C-8871-6E390662ABB4}" type="presParOf" srcId="{B25F27B6-603D-4EA3-A733-27DBD00F8265}" destId="{357E8B52-F27D-4C37-BDB3-7DCA16731A2E}" srcOrd="0" destOrd="0" presId="urn:microsoft.com/office/officeart/2008/layout/PictureStrips"/>
    <dgm:cxn modelId="{AB8E8681-1116-4C00-8F30-02298F28532F}" type="presParOf" srcId="{357E8B52-F27D-4C37-BDB3-7DCA16731A2E}" destId="{069A1FD5-910B-432D-824F-069235B30CA0}" srcOrd="0" destOrd="0" presId="urn:microsoft.com/office/officeart/2008/layout/PictureStrips"/>
    <dgm:cxn modelId="{FFAA79AE-B3E6-4423-B8EF-9E54EB6948B9}" type="presParOf" srcId="{357E8B52-F27D-4C37-BDB3-7DCA16731A2E}" destId="{ECE2EE62-5CF2-4149-BBE8-1D6B6DB1B6F9}" srcOrd="1" destOrd="0" presId="urn:microsoft.com/office/officeart/2008/layout/PictureStrips"/>
    <dgm:cxn modelId="{9E8BAF65-FAB4-48F2-8A6C-8CB0A6CC9206}" type="presParOf" srcId="{B25F27B6-603D-4EA3-A733-27DBD00F8265}" destId="{23DBBF0A-A121-47BE-B5E0-C7F0081458D4}" srcOrd="1" destOrd="0" presId="urn:microsoft.com/office/officeart/2008/layout/PictureStrips"/>
    <dgm:cxn modelId="{D56AE5BE-837B-497A-A3C0-3123DBFAFC8F}" type="presParOf" srcId="{B25F27B6-603D-4EA3-A733-27DBD00F8265}" destId="{9FB8E66F-2A5F-4EE0-953B-99E6C1CCD502}" srcOrd="2" destOrd="0" presId="urn:microsoft.com/office/officeart/2008/layout/PictureStrips"/>
    <dgm:cxn modelId="{8D99A395-1BF5-4719-9970-51E80ED58AB1}" type="presParOf" srcId="{9FB8E66F-2A5F-4EE0-953B-99E6C1CCD502}" destId="{3DFEC026-2F48-4296-B4BD-015A5BD64A05}" srcOrd="0" destOrd="0" presId="urn:microsoft.com/office/officeart/2008/layout/PictureStrips"/>
    <dgm:cxn modelId="{4AC52091-19F1-4968-824A-67029645D206}" type="presParOf" srcId="{9FB8E66F-2A5F-4EE0-953B-99E6C1CCD502}" destId="{F0B98A67-5524-46FC-A7B2-DADFD63CE3F1}" srcOrd="1" destOrd="0" presId="urn:microsoft.com/office/officeart/2008/layout/PictureStrips"/>
    <dgm:cxn modelId="{96227953-7AF4-4721-A13B-ADD984E5365D}" type="presParOf" srcId="{B25F27B6-603D-4EA3-A733-27DBD00F8265}" destId="{8BB32743-28CE-4E1D-A953-4B32BE12298F}" srcOrd="3" destOrd="0" presId="urn:microsoft.com/office/officeart/2008/layout/PictureStrips"/>
    <dgm:cxn modelId="{0ED15360-F55E-4639-8F08-E2F6A7A084CB}" type="presParOf" srcId="{B25F27B6-603D-4EA3-A733-27DBD00F8265}" destId="{65949E3C-7DC0-4743-B335-68F9D95C1CFA}" srcOrd="4" destOrd="0" presId="urn:microsoft.com/office/officeart/2008/layout/PictureStrips"/>
    <dgm:cxn modelId="{BF442EA7-5A5E-4B3C-AD95-7B4AE25CD673}" type="presParOf" srcId="{65949E3C-7DC0-4743-B335-68F9D95C1CFA}" destId="{81130A2E-B709-4A95-AC83-21428B2D71B6}" srcOrd="0" destOrd="0" presId="urn:microsoft.com/office/officeart/2008/layout/PictureStrips"/>
    <dgm:cxn modelId="{9C657342-F6BB-423A-8B3C-A3A7692E9044}" type="presParOf" srcId="{65949E3C-7DC0-4743-B335-68F9D95C1CFA}" destId="{FDDB8B03-EB02-4159-BD5E-68A529EB6DAC}" srcOrd="1" destOrd="0" presId="urn:microsoft.com/office/officeart/2008/layout/PictureStrips"/>
    <dgm:cxn modelId="{F89ACBDF-2BA6-45C6-A5B3-D1791ECE9C64}" type="presParOf" srcId="{B25F27B6-603D-4EA3-A733-27DBD00F8265}" destId="{E295BAE3-1BC9-4412-A094-6A0B1D3DCEDC}" srcOrd="5" destOrd="0" presId="urn:microsoft.com/office/officeart/2008/layout/PictureStrips"/>
    <dgm:cxn modelId="{8AAA1C32-9065-413A-81CC-037830DACF6D}" type="presParOf" srcId="{B25F27B6-603D-4EA3-A733-27DBD00F8265}" destId="{89157354-F80F-42C0-825F-4ED0E6FC458D}" srcOrd="6" destOrd="0" presId="urn:microsoft.com/office/officeart/2008/layout/PictureStrips"/>
    <dgm:cxn modelId="{C9C572D8-4EE7-4B6F-BDB3-3A135EE64032}" type="presParOf" srcId="{89157354-F80F-42C0-825F-4ED0E6FC458D}" destId="{84D0A19A-5E47-44B9-8499-69FF2132F6CC}" srcOrd="0" destOrd="0" presId="urn:microsoft.com/office/officeart/2008/layout/PictureStrips"/>
    <dgm:cxn modelId="{304B3E97-A5CD-437E-A7B1-48120A0F3B77}" type="presParOf" srcId="{89157354-F80F-42C0-825F-4ED0E6FC458D}" destId="{95104ACD-D658-4B28-B428-BE53F9D3D434}" srcOrd="1" destOrd="0" presId="urn:microsoft.com/office/officeart/2008/layout/PictureStrips"/>
    <dgm:cxn modelId="{70A511B6-2DF7-49E3-88AA-9A80C901E3DE}" type="presParOf" srcId="{B25F27B6-603D-4EA3-A733-27DBD00F8265}" destId="{BEC07969-0086-4F9B-A525-B755F2CD7C54}" srcOrd="7" destOrd="0" presId="urn:microsoft.com/office/officeart/2008/layout/PictureStrips"/>
    <dgm:cxn modelId="{4C52BF51-2E9F-4206-B66E-806CCB346AE9}" type="presParOf" srcId="{B25F27B6-603D-4EA3-A733-27DBD00F8265}" destId="{F6F25740-40CC-44FE-9B31-182D2CDC489E}" srcOrd="8" destOrd="0" presId="urn:microsoft.com/office/officeart/2008/layout/PictureStrips"/>
    <dgm:cxn modelId="{3B429F80-8B99-463E-9D85-8D6DAD6CAFAE}" type="presParOf" srcId="{F6F25740-40CC-44FE-9B31-182D2CDC489E}" destId="{A62867D1-9FD2-4C7D-8C7B-23AFFE42A7E8}" srcOrd="0" destOrd="0" presId="urn:microsoft.com/office/officeart/2008/layout/PictureStrips"/>
    <dgm:cxn modelId="{0387AB86-C991-4C52-A179-271F37DCB6E9}" type="presParOf" srcId="{F6F25740-40CC-44FE-9B31-182D2CDC489E}" destId="{ED777427-5222-4944-81AF-1C87D178548B}" srcOrd="1" destOrd="0" presId="urn:microsoft.com/office/officeart/2008/layout/PictureStrips"/>
    <dgm:cxn modelId="{B18D435A-C6CD-4669-88AA-AD3D6161187F}" type="presParOf" srcId="{B25F27B6-603D-4EA3-A733-27DBD00F8265}" destId="{BD6181CC-DBCE-41CB-8AB7-D1181C0D30E5}" srcOrd="9" destOrd="0" presId="urn:microsoft.com/office/officeart/2008/layout/PictureStrips"/>
    <dgm:cxn modelId="{4AF67A4D-EC2F-4182-BD3A-C6AE72F0F19A}" type="presParOf" srcId="{B25F27B6-603D-4EA3-A733-27DBD00F8265}" destId="{4326CE92-C63C-45ED-8E4F-C14E503BCB16}" srcOrd="10" destOrd="0" presId="urn:microsoft.com/office/officeart/2008/layout/PictureStrips"/>
    <dgm:cxn modelId="{7C5D533E-5B18-4E17-88D7-82148ECA7BC9}" type="presParOf" srcId="{4326CE92-C63C-45ED-8E4F-C14E503BCB16}" destId="{005CE2DA-6A08-4230-A093-DBAAF835D01B}" srcOrd="0" destOrd="0" presId="urn:microsoft.com/office/officeart/2008/layout/PictureStrips"/>
    <dgm:cxn modelId="{3BCB41AF-0F04-4C41-A2EC-7582E7364DD2}" type="presParOf" srcId="{4326CE92-C63C-45ED-8E4F-C14E503BCB16}" destId="{DEC482D6-6EF8-4038-95AD-10F13A2773C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A01AB-3627-4CBB-B951-B32F92CC9A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69ABF1-996B-4FB0-8B2B-7F868894C456}">
      <dgm:prSet/>
      <dgm:spPr/>
      <dgm:t>
        <a:bodyPr/>
        <a:lstStyle/>
        <a:p>
          <a:r>
            <a:rPr lang="en-US" dirty="0"/>
            <a:t>Meta Collections</a:t>
          </a:r>
        </a:p>
      </dgm:t>
    </dgm:pt>
    <dgm:pt modelId="{27A87E0A-01C9-4FA5-8516-0A92B9A63B36}" type="parTrans" cxnId="{DD781B1B-286A-474F-8B5B-812F7D0AEAFF}">
      <dgm:prSet/>
      <dgm:spPr/>
      <dgm:t>
        <a:bodyPr/>
        <a:lstStyle/>
        <a:p>
          <a:endParaRPr lang="en-US"/>
        </a:p>
      </dgm:t>
    </dgm:pt>
    <dgm:pt modelId="{0D1781E7-CC59-4E6A-A965-4AA25E4D3842}" type="sibTrans" cxnId="{DD781B1B-286A-474F-8B5B-812F7D0AEAFF}">
      <dgm:prSet/>
      <dgm:spPr/>
      <dgm:t>
        <a:bodyPr/>
        <a:lstStyle/>
        <a:p>
          <a:endParaRPr lang="en-US"/>
        </a:p>
      </dgm:t>
    </dgm:pt>
    <dgm:pt modelId="{25DFF070-6849-4E86-AE41-73AFCB923CB4}">
      <dgm:prSet/>
      <dgm:spPr/>
      <dgm:t>
        <a:bodyPr/>
        <a:lstStyle/>
        <a:p>
          <a:r>
            <a:rPr lang="en-US" dirty="0"/>
            <a:t>Ensemble</a:t>
          </a:r>
        </a:p>
      </dgm:t>
    </dgm:pt>
    <dgm:pt modelId="{9CB8DEB4-C7F7-45FE-9F97-73AEEAE098B3}" type="parTrans" cxnId="{676ABD8E-A69A-4F14-B6F2-5E57D44AB7F7}">
      <dgm:prSet/>
      <dgm:spPr/>
      <dgm:t>
        <a:bodyPr/>
        <a:lstStyle/>
        <a:p>
          <a:endParaRPr lang="en-US"/>
        </a:p>
      </dgm:t>
    </dgm:pt>
    <dgm:pt modelId="{C804F411-D357-49DE-866C-F03A5B1441BF}" type="sibTrans" cxnId="{676ABD8E-A69A-4F14-B6F2-5E57D44AB7F7}">
      <dgm:prSet/>
      <dgm:spPr/>
      <dgm:t>
        <a:bodyPr/>
        <a:lstStyle/>
        <a:p>
          <a:endParaRPr lang="en-US"/>
        </a:p>
      </dgm:t>
    </dgm:pt>
    <dgm:pt modelId="{7B868EC8-E0AB-4D70-B228-9975EE3B1789}">
      <dgm:prSet/>
      <dgm:spPr/>
      <dgm:t>
        <a:bodyPr/>
        <a:lstStyle/>
        <a:p>
          <a:r>
            <a:rPr lang="en-US" dirty="0" err="1"/>
            <a:t>EngageCSEdu</a:t>
          </a:r>
          <a:endParaRPr lang="en-US" dirty="0"/>
        </a:p>
      </dgm:t>
    </dgm:pt>
    <dgm:pt modelId="{FCEBBD01-27D5-463C-A961-850CB11C7679}" type="parTrans" cxnId="{E33D1873-037F-4153-9C9F-58CE1C2C2FF8}">
      <dgm:prSet/>
      <dgm:spPr/>
      <dgm:t>
        <a:bodyPr/>
        <a:lstStyle/>
        <a:p>
          <a:endParaRPr lang="en-US"/>
        </a:p>
      </dgm:t>
    </dgm:pt>
    <dgm:pt modelId="{0688533A-E9DD-4563-9F63-6E004D4AA3C1}" type="sibTrans" cxnId="{E33D1873-037F-4153-9C9F-58CE1C2C2FF8}">
      <dgm:prSet/>
      <dgm:spPr/>
      <dgm:t>
        <a:bodyPr/>
        <a:lstStyle/>
        <a:p>
          <a:endParaRPr lang="en-US"/>
        </a:p>
      </dgm:t>
    </dgm:pt>
    <dgm:pt modelId="{B5BDEC75-A3AB-4C52-89BA-5D277CE3B42C}">
      <dgm:prSet/>
      <dgm:spPr/>
      <dgm:t>
        <a:bodyPr/>
        <a:lstStyle/>
        <a:p>
          <a:r>
            <a:rPr lang="en-US" dirty="0"/>
            <a:t>Collections</a:t>
          </a:r>
        </a:p>
      </dgm:t>
    </dgm:pt>
    <dgm:pt modelId="{AA85BF70-079E-4E80-BCF9-1C3B955DDD19}" type="parTrans" cxnId="{CD0946BA-E36F-407F-8662-C090023CD4DA}">
      <dgm:prSet/>
      <dgm:spPr/>
      <dgm:t>
        <a:bodyPr/>
        <a:lstStyle/>
        <a:p>
          <a:endParaRPr lang="en-US"/>
        </a:p>
      </dgm:t>
    </dgm:pt>
    <dgm:pt modelId="{A09446E3-F5B1-4306-9911-76672E11C45C}" type="sibTrans" cxnId="{CD0946BA-E36F-407F-8662-C090023CD4DA}">
      <dgm:prSet/>
      <dgm:spPr/>
      <dgm:t>
        <a:bodyPr/>
        <a:lstStyle/>
        <a:p>
          <a:endParaRPr lang="en-US"/>
        </a:p>
      </dgm:t>
    </dgm:pt>
    <dgm:pt modelId="{1152C225-FCDD-4F32-9E82-ED1462005912}">
      <dgm:prSet/>
      <dgm:spPr/>
      <dgm:t>
        <a:bodyPr/>
        <a:lstStyle/>
        <a:p>
          <a:r>
            <a:rPr lang="en-US" dirty="0"/>
            <a:t>Nifty Assignments</a:t>
          </a:r>
        </a:p>
      </dgm:t>
    </dgm:pt>
    <dgm:pt modelId="{395E554D-FE97-440C-A2F0-F7E4E0C0EB33}" type="parTrans" cxnId="{56CAEB88-FE01-4125-8B65-EE5752C4ED90}">
      <dgm:prSet/>
      <dgm:spPr/>
      <dgm:t>
        <a:bodyPr/>
        <a:lstStyle/>
        <a:p>
          <a:endParaRPr lang="en-US"/>
        </a:p>
      </dgm:t>
    </dgm:pt>
    <dgm:pt modelId="{AB98D9A4-5F16-4B69-8413-D35D5662F5D5}" type="sibTrans" cxnId="{56CAEB88-FE01-4125-8B65-EE5752C4ED90}">
      <dgm:prSet/>
      <dgm:spPr/>
      <dgm:t>
        <a:bodyPr/>
        <a:lstStyle/>
        <a:p>
          <a:endParaRPr lang="en-US"/>
        </a:p>
      </dgm:t>
    </dgm:pt>
    <dgm:pt modelId="{308318E2-1D22-43EA-8D41-0FEDEF367918}">
      <dgm:prSet/>
      <dgm:spPr/>
      <dgm:t>
        <a:bodyPr/>
        <a:lstStyle/>
        <a:p>
          <a:r>
            <a:rPr lang="en-US" dirty="0" err="1"/>
            <a:t>OpenDSA</a:t>
          </a:r>
          <a:endParaRPr lang="en-US" dirty="0"/>
        </a:p>
      </dgm:t>
    </dgm:pt>
    <dgm:pt modelId="{AE889054-C052-4594-8863-56EF69C7763D}" type="parTrans" cxnId="{87476B8F-857F-4A17-A50A-C613E719D47C}">
      <dgm:prSet/>
      <dgm:spPr/>
      <dgm:t>
        <a:bodyPr/>
        <a:lstStyle/>
        <a:p>
          <a:endParaRPr lang="en-US"/>
        </a:p>
      </dgm:t>
    </dgm:pt>
    <dgm:pt modelId="{B37F49AD-19C3-472E-8305-B6FB250CD231}" type="sibTrans" cxnId="{87476B8F-857F-4A17-A50A-C613E719D47C}">
      <dgm:prSet/>
      <dgm:spPr/>
      <dgm:t>
        <a:bodyPr/>
        <a:lstStyle/>
        <a:p>
          <a:endParaRPr lang="en-US"/>
        </a:p>
      </dgm:t>
    </dgm:pt>
    <dgm:pt modelId="{8DDEF606-C23F-490E-92A6-6EF18A23F841}">
      <dgm:prSet/>
      <dgm:spPr/>
      <dgm:t>
        <a:bodyPr/>
        <a:lstStyle/>
        <a:p>
          <a:r>
            <a:rPr lang="en-US" dirty="0"/>
            <a:t>Canterbury Question Bank</a:t>
          </a:r>
        </a:p>
      </dgm:t>
    </dgm:pt>
    <dgm:pt modelId="{98C0620D-1F1B-44DB-AE3D-98B2CF5BC089}" type="parTrans" cxnId="{F45CA01E-76E0-42C9-9C37-E4ECCE940259}">
      <dgm:prSet/>
      <dgm:spPr/>
      <dgm:t>
        <a:bodyPr/>
        <a:lstStyle/>
        <a:p>
          <a:endParaRPr lang="en-US"/>
        </a:p>
      </dgm:t>
    </dgm:pt>
    <dgm:pt modelId="{F8F4AC87-147A-4A52-B2D9-9FA8114C4A69}" type="sibTrans" cxnId="{F45CA01E-76E0-42C9-9C37-E4ECCE940259}">
      <dgm:prSet/>
      <dgm:spPr/>
      <dgm:t>
        <a:bodyPr/>
        <a:lstStyle/>
        <a:p>
          <a:endParaRPr lang="en-US"/>
        </a:p>
      </dgm:t>
    </dgm:pt>
    <dgm:pt modelId="{861705A8-D1BD-421B-AF37-731EF23A47B5}">
      <dgm:prSet/>
      <dgm:spPr/>
      <dgm:t>
        <a:bodyPr/>
        <a:lstStyle/>
        <a:p>
          <a:r>
            <a:rPr lang="en-US"/>
            <a:t>OER, Learning Objects</a:t>
          </a:r>
          <a:endParaRPr lang="en-US" dirty="0"/>
        </a:p>
      </dgm:t>
    </dgm:pt>
    <dgm:pt modelId="{FEA53C20-CE63-49FD-A632-E0B85AE7D3B3}" type="parTrans" cxnId="{11C6FF75-481E-41F6-B3F0-24C5D897A552}">
      <dgm:prSet/>
      <dgm:spPr/>
      <dgm:t>
        <a:bodyPr/>
        <a:lstStyle/>
        <a:p>
          <a:endParaRPr lang="en-US"/>
        </a:p>
      </dgm:t>
    </dgm:pt>
    <dgm:pt modelId="{87A6DE1F-BE6D-4CD5-8749-C83D23E12445}" type="sibTrans" cxnId="{11C6FF75-481E-41F6-B3F0-24C5D897A552}">
      <dgm:prSet/>
      <dgm:spPr/>
      <dgm:t>
        <a:bodyPr/>
        <a:lstStyle/>
        <a:p>
          <a:endParaRPr lang="en-US"/>
        </a:p>
      </dgm:t>
    </dgm:pt>
    <dgm:pt modelId="{AEFF7BC2-2382-4C61-99BE-1D7681E52706}" type="pres">
      <dgm:prSet presAssocID="{36DA01AB-3627-4CBB-B951-B32F92CC9AD0}" presName="Name0" presStyleCnt="0">
        <dgm:presLayoutVars>
          <dgm:dir/>
          <dgm:animLvl val="lvl"/>
          <dgm:resizeHandles val="exact"/>
        </dgm:presLayoutVars>
      </dgm:prSet>
      <dgm:spPr/>
    </dgm:pt>
    <dgm:pt modelId="{604F30BC-5C27-4E13-B31A-E0FD03B8BF7D}" type="pres">
      <dgm:prSet presAssocID="{861705A8-D1BD-421B-AF37-731EF23A47B5}" presName="boxAndChildren" presStyleCnt="0"/>
      <dgm:spPr/>
    </dgm:pt>
    <dgm:pt modelId="{B6F96BC4-BBE4-4770-8101-C3D7408240B9}" type="pres">
      <dgm:prSet presAssocID="{861705A8-D1BD-421B-AF37-731EF23A47B5}" presName="parentTextBox" presStyleLbl="node1" presStyleIdx="0" presStyleCnt="3"/>
      <dgm:spPr/>
    </dgm:pt>
    <dgm:pt modelId="{9ADE2D65-4457-4270-820A-5C2AAEC252E6}" type="pres">
      <dgm:prSet presAssocID="{0D1781E7-CC59-4E6A-A965-4AA25E4D3842}" presName="sp" presStyleCnt="0"/>
      <dgm:spPr/>
    </dgm:pt>
    <dgm:pt modelId="{E63FFB98-A4D1-407D-BE4A-DD546463F747}" type="pres">
      <dgm:prSet presAssocID="{8F69ABF1-996B-4FB0-8B2B-7F868894C456}" presName="arrowAndChildren" presStyleCnt="0"/>
      <dgm:spPr/>
    </dgm:pt>
    <dgm:pt modelId="{A4ED1A42-FCA3-40FE-9176-6C7AFC674646}" type="pres">
      <dgm:prSet presAssocID="{8F69ABF1-996B-4FB0-8B2B-7F868894C456}" presName="parentTextArrow" presStyleLbl="node1" presStyleIdx="0" presStyleCnt="3"/>
      <dgm:spPr/>
    </dgm:pt>
    <dgm:pt modelId="{84FD6ADF-2E0F-48D0-9936-EC5031CBA947}" type="pres">
      <dgm:prSet presAssocID="{8F69ABF1-996B-4FB0-8B2B-7F868894C456}" presName="arrow" presStyleLbl="node1" presStyleIdx="1" presStyleCnt="3"/>
      <dgm:spPr/>
    </dgm:pt>
    <dgm:pt modelId="{5A088893-F8BB-4A7B-B13C-A8665D9A904D}" type="pres">
      <dgm:prSet presAssocID="{8F69ABF1-996B-4FB0-8B2B-7F868894C456}" presName="descendantArrow" presStyleCnt="0"/>
      <dgm:spPr/>
    </dgm:pt>
    <dgm:pt modelId="{33E4A1A1-D571-4BA9-AE28-CDAD5C2BBB7C}" type="pres">
      <dgm:prSet presAssocID="{25DFF070-6849-4E86-AE41-73AFCB923CB4}" presName="childTextArrow" presStyleLbl="fgAccFollowNode1" presStyleIdx="0" presStyleCnt="5">
        <dgm:presLayoutVars>
          <dgm:bulletEnabled val="1"/>
        </dgm:presLayoutVars>
      </dgm:prSet>
      <dgm:spPr/>
    </dgm:pt>
    <dgm:pt modelId="{B80B7C7C-D133-4379-8F6E-D8A439DBD6F0}" type="pres">
      <dgm:prSet presAssocID="{7B868EC8-E0AB-4D70-B228-9975EE3B1789}" presName="childTextArrow" presStyleLbl="fgAccFollowNode1" presStyleIdx="1" presStyleCnt="5">
        <dgm:presLayoutVars>
          <dgm:bulletEnabled val="1"/>
        </dgm:presLayoutVars>
      </dgm:prSet>
      <dgm:spPr/>
    </dgm:pt>
    <dgm:pt modelId="{FC75148C-AA81-42B5-A7F7-91A0173EA1BD}" type="pres">
      <dgm:prSet presAssocID="{A09446E3-F5B1-4306-9911-76672E11C45C}" presName="sp" presStyleCnt="0"/>
      <dgm:spPr/>
    </dgm:pt>
    <dgm:pt modelId="{D8B1B564-28C6-4972-B4D1-445EC1FC52E6}" type="pres">
      <dgm:prSet presAssocID="{B5BDEC75-A3AB-4C52-89BA-5D277CE3B42C}" presName="arrowAndChildren" presStyleCnt="0"/>
      <dgm:spPr/>
    </dgm:pt>
    <dgm:pt modelId="{E33A427B-8A65-4A4B-BFCA-49157F45C2C0}" type="pres">
      <dgm:prSet presAssocID="{B5BDEC75-A3AB-4C52-89BA-5D277CE3B42C}" presName="parentTextArrow" presStyleLbl="node1" presStyleIdx="1" presStyleCnt="3"/>
      <dgm:spPr/>
    </dgm:pt>
    <dgm:pt modelId="{949A850D-C833-47A6-94F0-66EB11049B6C}" type="pres">
      <dgm:prSet presAssocID="{B5BDEC75-A3AB-4C52-89BA-5D277CE3B42C}" presName="arrow" presStyleLbl="node1" presStyleIdx="2" presStyleCnt="3"/>
      <dgm:spPr/>
    </dgm:pt>
    <dgm:pt modelId="{61AC9BAF-D332-4DA4-97A6-9B8151338D14}" type="pres">
      <dgm:prSet presAssocID="{B5BDEC75-A3AB-4C52-89BA-5D277CE3B42C}" presName="descendantArrow" presStyleCnt="0"/>
      <dgm:spPr/>
    </dgm:pt>
    <dgm:pt modelId="{23B6DA3D-CD7D-40DE-B612-27CC5FF66E05}" type="pres">
      <dgm:prSet presAssocID="{1152C225-FCDD-4F32-9E82-ED1462005912}" presName="childTextArrow" presStyleLbl="fgAccFollowNode1" presStyleIdx="2" presStyleCnt="5">
        <dgm:presLayoutVars>
          <dgm:bulletEnabled val="1"/>
        </dgm:presLayoutVars>
      </dgm:prSet>
      <dgm:spPr/>
    </dgm:pt>
    <dgm:pt modelId="{5DA3EB5C-F2AB-4626-9045-AF0DB5109CD7}" type="pres">
      <dgm:prSet presAssocID="{308318E2-1D22-43EA-8D41-0FEDEF367918}" presName="childTextArrow" presStyleLbl="fgAccFollowNode1" presStyleIdx="3" presStyleCnt="5">
        <dgm:presLayoutVars>
          <dgm:bulletEnabled val="1"/>
        </dgm:presLayoutVars>
      </dgm:prSet>
      <dgm:spPr/>
    </dgm:pt>
    <dgm:pt modelId="{8AB682C1-73BA-4D19-9331-EDA4F1815B51}" type="pres">
      <dgm:prSet presAssocID="{8DDEF606-C23F-490E-92A6-6EF18A23F841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349B9B0D-708A-4D48-83F5-70FCF6C88FD5}" type="presOf" srcId="{8DDEF606-C23F-490E-92A6-6EF18A23F841}" destId="{8AB682C1-73BA-4D19-9331-EDA4F1815B51}" srcOrd="0" destOrd="0" presId="urn:microsoft.com/office/officeart/2005/8/layout/process4"/>
    <dgm:cxn modelId="{DD781B1B-286A-474F-8B5B-812F7D0AEAFF}" srcId="{36DA01AB-3627-4CBB-B951-B32F92CC9AD0}" destId="{8F69ABF1-996B-4FB0-8B2B-7F868894C456}" srcOrd="1" destOrd="0" parTransId="{27A87E0A-01C9-4FA5-8516-0A92B9A63B36}" sibTransId="{0D1781E7-CC59-4E6A-A965-4AA25E4D3842}"/>
    <dgm:cxn modelId="{3B782B1D-66F1-430E-850D-CE27BE2240FB}" type="presOf" srcId="{8F69ABF1-996B-4FB0-8B2B-7F868894C456}" destId="{A4ED1A42-FCA3-40FE-9176-6C7AFC674646}" srcOrd="0" destOrd="0" presId="urn:microsoft.com/office/officeart/2005/8/layout/process4"/>
    <dgm:cxn modelId="{F45CA01E-76E0-42C9-9C37-E4ECCE940259}" srcId="{B5BDEC75-A3AB-4C52-89BA-5D277CE3B42C}" destId="{8DDEF606-C23F-490E-92A6-6EF18A23F841}" srcOrd="2" destOrd="0" parTransId="{98C0620D-1F1B-44DB-AE3D-98B2CF5BC089}" sibTransId="{F8F4AC87-147A-4A52-B2D9-9FA8114C4A69}"/>
    <dgm:cxn modelId="{F2B1472F-06C0-4371-8D9E-923E590B3D06}" type="presOf" srcId="{1152C225-FCDD-4F32-9E82-ED1462005912}" destId="{23B6DA3D-CD7D-40DE-B612-27CC5FF66E05}" srcOrd="0" destOrd="0" presId="urn:microsoft.com/office/officeart/2005/8/layout/process4"/>
    <dgm:cxn modelId="{B173B534-BADA-48FE-980E-CF1B45AB2E1A}" type="presOf" srcId="{25DFF070-6849-4E86-AE41-73AFCB923CB4}" destId="{33E4A1A1-D571-4BA9-AE28-CDAD5C2BBB7C}" srcOrd="0" destOrd="0" presId="urn:microsoft.com/office/officeart/2005/8/layout/process4"/>
    <dgm:cxn modelId="{AE8BD150-CA84-4662-A725-F4AC570D588B}" type="presOf" srcId="{8F69ABF1-996B-4FB0-8B2B-7F868894C456}" destId="{84FD6ADF-2E0F-48D0-9936-EC5031CBA947}" srcOrd="1" destOrd="0" presId="urn:microsoft.com/office/officeart/2005/8/layout/process4"/>
    <dgm:cxn modelId="{E33D1873-037F-4153-9C9F-58CE1C2C2FF8}" srcId="{8F69ABF1-996B-4FB0-8B2B-7F868894C456}" destId="{7B868EC8-E0AB-4D70-B228-9975EE3B1789}" srcOrd="1" destOrd="0" parTransId="{FCEBBD01-27D5-463C-A961-850CB11C7679}" sibTransId="{0688533A-E9DD-4563-9F63-6E004D4AA3C1}"/>
    <dgm:cxn modelId="{6C44D855-722F-434C-8BE6-317E22E86149}" type="presOf" srcId="{B5BDEC75-A3AB-4C52-89BA-5D277CE3B42C}" destId="{E33A427B-8A65-4A4B-BFCA-49157F45C2C0}" srcOrd="0" destOrd="0" presId="urn:microsoft.com/office/officeart/2005/8/layout/process4"/>
    <dgm:cxn modelId="{11C6FF75-481E-41F6-B3F0-24C5D897A552}" srcId="{36DA01AB-3627-4CBB-B951-B32F92CC9AD0}" destId="{861705A8-D1BD-421B-AF37-731EF23A47B5}" srcOrd="2" destOrd="0" parTransId="{FEA53C20-CE63-49FD-A632-E0B85AE7D3B3}" sibTransId="{87A6DE1F-BE6D-4CD5-8749-C83D23E12445}"/>
    <dgm:cxn modelId="{B7D53B7E-04EE-497F-9F7A-2478202BD98E}" type="presOf" srcId="{308318E2-1D22-43EA-8D41-0FEDEF367918}" destId="{5DA3EB5C-F2AB-4626-9045-AF0DB5109CD7}" srcOrd="0" destOrd="0" presId="urn:microsoft.com/office/officeart/2005/8/layout/process4"/>
    <dgm:cxn modelId="{56CAEB88-FE01-4125-8B65-EE5752C4ED90}" srcId="{B5BDEC75-A3AB-4C52-89BA-5D277CE3B42C}" destId="{1152C225-FCDD-4F32-9E82-ED1462005912}" srcOrd="0" destOrd="0" parTransId="{395E554D-FE97-440C-A2F0-F7E4E0C0EB33}" sibTransId="{AB98D9A4-5F16-4B69-8413-D35D5662F5D5}"/>
    <dgm:cxn modelId="{676ABD8E-A69A-4F14-B6F2-5E57D44AB7F7}" srcId="{8F69ABF1-996B-4FB0-8B2B-7F868894C456}" destId="{25DFF070-6849-4E86-AE41-73AFCB923CB4}" srcOrd="0" destOrd="0" parTransId="{9CB8DEB4-C7F7-45FE-9F97-73AEEAE098B3}" sibTransId="{C804F411-D357-49DE-866C-F03A5B1441BF}"/>
    <dgm:cxn modelId="{87476B8F-857F-4A17-A50A-C613E719D47C}" srcId="{B5BDEC75-A3AB-4C52-89BA-5D277CE3B42C}" destId="{308318E2-1D22-43EA-8D41-0FEDEF367918}" srcOrd="1" destOrd="0" parTransId="{AE889054-C052-4594-8863-56EF69C7763D}" sibTransId="{B37F49AD-19C3-472E-8305-B6FB250CD231}"/>
    <dgm:cxn modelId="{2760EBB7-B5C7-4F70-BC44-8F57E07D895B}" type="presOf" srcId="{36DA01AB-3627-4CBB-B951-B32F92CC9AD0}" destId="{AEFF7BC2-2382-4C61-99BE-1D7681E52706}" srcOrd="0" destOrd="0" presId="urn:microsoft.com/office/officeart/2005/8/layout/process4"/>
    <dgm:cxn modelId="{CD0946BA-E36F-407F-8662-C090023CD4DA}" srcId="{36DA01AB-3627-4CBB-B951-B32F92CC9AD0}" destId="{B5BDEC75-A3AB-4C52-89BA-5D277CE3B42C}" srcOrd="0" destOrd="0" parTransId="{AA85BF70-079E-4E80-BCF9-1C3B955DDD19}" sibTransId="{A09446E3-F5B1-4306-9911-76672E11C45C}"/>
    <dgm:cxn modelId="{36BC55CF-EC6B-44C1-9D97-EE4715575A7B}" type="presOf" srcId="{7B868EC8-E0AB-4D70-B228-9975EE3B1789}" destId="{B80B7C7C-D133-4379-8F6E-D8A439DBD6F0}" srcOrd="0" destOrd="0" presId="urn:microsoft.com/office/officeart/2005/8/layout/process4"/>
    <dgm:cxn modelId="{A029C8D8-B5A6-451E-868A-DD0ACE23D2AE}" type="presOf" srcId="{861705A8-D1BD-421B-AF37-731EF23A47B5}" destId="{B6F96BC4-BBE4-4770-8101-C3D7408240B9}" srcOrd="0" destOrd="0" presId="urn:microsoft.com/office/officeart/2005/8/layout/process4"/>
    <dgm:cxn modelId="{DE37D8FD-47B0-4151-AAC6-CCD485B0C87E}" type="presOf" srcId="{B5BDEC75-A3AB-4C52-89BA-5D277CE3B42C}" destId="{949A850D-C833-47A6-94F0-66EB11049B6C}" srcOrd="1" destOrd="0" presId="urn:microsoft.com/office/officeart/2005/8/layout/process4"/>
    <dgm:cxn modelId="{55150AEA-9CC7-46D0-BEC0-AE3C47D0FDF2}" type="presParOf" srcId="{AEFF7BC2-2382-4C61-99BE-1D7681E52706}" destId="{604F30BC-5C27-4E13-B31A-E0FD03B8BF7D}" srcOrd="0" destOrd="0" presId="urn:microsoft.com/office/officeart/2005/8/layout/process4"/>
    <dgm:cxn modelId="{DA48E4F3-6AD4-4CCE-AEC0-55B6B475FC60}" type="presParOf" srcId="{604F30BC-5C27-4E13-B31A-E0FD03B8BF7D}" destId="{B6F96BC4-BBE4-4770-8101-C3D7408240B9}" srcOrd="0" destOrd="0" presId="urn:microsoft.com/office/officeart/2005/8/layout/process4"/>
    <dgm:cxn modelId="{02159FA6-3865-416B-AFCE-9C67BFE2A503}" type="presParOf" srcId="{AEFF7BC2-2382-4C61-99BE-1D7681E52706}" destId="{9ADE2D65-4457-4270-820A-5C2AAEC252E6}" srcOrd="1" destOrd="0" presId="urn:microsoft.com/office/officeart/2005/8/layout/process4"/>
    <dgm:cxn modelId="{3A110235-EAF8-4BDC-B776-CDB7B59060F1}" type="presParOf" srcId="{AEFF7BC2-2382-4C61-99BE-1D7681E52706}" destId="{E63FFB98-A4D1-407D-BE4A-DD546463F747}" srcOrd="2" destOrd="0" presId="urn:microsoft.com/office/officeart/2005/8/layout/process4"/>
    <dgm:cxn modelId="{AE15BEA9-ED9E-47C5-9D48-2A992466E695}" type="presParOf" srcId="{E63FFB98-A4D1-407D-BE4A-DD546463F747}" destId="{A4ED1A42-FCA3-40FE-9176-6C7AFC674646}" srcOrd="0" destOrd="0" presId="urn:microsoft.com/office/officeart/2005/8/layout/process4"/>
    <dgm:cxn modelId="{9A65011F-31B8-4FF2-9C18-42B901B0EE3D}" type="presParOf" srcId="{E63FFB98-A4D1-407D-BE4A-DD546463F747}" destId="{84FD6ADF-2E0F-48D0-9936-EC5031CBA947}" srcOrd="1" destOrd="0" presId="urn:microsoft.com/office/officeart/2005/8/layout/process4"/>
    <dgm:cxn modelId="{4223E57D-D212-4FD9-ACAF-ACC5A2C536FC}" type="presParOf" srcId="{E63FFB98-A4D1-407D-BE4A-DD546463F747}" destId="{5A088893-F8BB-4A7B-B13C-A8665D9A904D}" srcOrd="2" destOrd="0" presId="urn:microsoft.com/office/officeart/2005/8/layout/process4"/>
    <dgm:cxn modelId="{3730F638-E6BC-4BCB-A20C-32BB31E06742}" type="presParOf" srcId="{5A088893-F8BB-4A7B-B13C-A8665D9A904D}" destId="{33E4A1A1-D571-4BA9-AE28-CDAD5C2BBB7C}" srcOrd="0" destOrd="0" presId="urn:microsoft.com/office/officeart/2005/8/layout/process4"/>
    <dgm:cxn modelId="{17441214-BC5D-4A84-8499-15919ABC895A}" type="presParOf" srcId="{5A088893-F8BB-4A7B-B13C-A8665D9A904D}" destId="{B80B7C7C-D133-4379-8F6E-D8A439DBD6F0}" srcOrd="1" destOrd="0" presId="urn:microsoft.com/office/officeart/2005/8/layout/process4"/>
    <dgm:cxn modelId="{C48BA3A5-22E5-48CD-8251-008594EF8383}" type="presParOf" srcId="{AEFF7BC2-2382-4C61-99BE-1D7681E52706}" destId="{FC75148C-AA81-42B5-A7F7-91A0173EA1BD}" srcOrd="3" destOrd="0" presId="urn:microsoft.com/office/officeart/2005/8/layout/process4"/>
    <dgm:cxn modelId="{38FF2C38-CA72-4181-8666-397F370329C5}" type="presParOf" srcId="{AEFF7BC2-2382-4C61-99BE-1D7681E52706}" destId="{D8B1B564-28C6-4972-B4D1-445EC1FC52E6}" srcOrd="4" destOrd="0" presId="urn:microsoft.com/office/officeart/2005/8/layout/process4"/>
    <dgm:cxn modelId="{40CBC2AF-B3C2-4639-9861-634983C72904}" type="presParOf" srcId="{D8B1B564-28C6-4972-B4D1-445EC1FC52E6}" destId="{E33A427B-8A65-4A4B-BFCA-49157F45C2C0}" srcOrd="0" destOrd="0" presId="urn:microsoft.com/office/officeart/2005/8/layout/process4"/>
    <dgm:cxn modelId="{A049341C-224C-4ADB-A58E-40771E8F317E}" type="presParOf" srcId="{D8B1B564-28C6-4972-B4D1-445EC1FC52E6}" destId="{949A850D-C833-47A6-94F0-66EB11049B6C}" srcOrd="1" destOrd="0" presId="urn:microsoft.com/office/officeart/2005/8/layout/process4"/>
    <dgm:cxn modelId="{7A9705B7-03E1-494E-B457-A70D876925E2}" type="presParOf" srcId="{D8B1B564-28C6-4972-B4D1-445EC1FC52E6}" destId="{61AC9BAF-D332-4DA4-97A6-9B8151338D14}" srcOrd="2" destOrd="0" presId="urn:microsoft.com/office/officeart/2005/8/layout/process4"/>
    <dgm:cxn modelId="{C4F11457-2605-4BB8-ACBE-A5CB01FD3055}" type="presParOf" srcId="{61AC9BAF-D332-4DA4-97A6-9B8151338D14}" destId="{23B6DA3D-CD7D-40DE-B612-27CC5FF66E05}" srcOrd="0" destOrd="0" presId="urn:microsoft.com/office/officeart/2005/8/layout/process4"/>
    <dgm:cxn modelId="{475014B0-5DD8-48C3-89F2-81DD7855D895}" type="presParOf" srcId="{61AC9BAF-D332-4DA4-97A6-9B8151338D14}" destId="{5DA3EB5C-F2AB-4626-9045-AF0DB5109CD7}" srcOrd="1" destOrd="0" presId="urn:microsoft.com/office/officeart/2005/8/layout/process4"/>
    <dgm:cxn modelId="{7533B119-7C3E-4573-9746-18F8E82C22C0}" type="presParOf" srcId="{61AC9BAF-D332-4DA4-97A6-9B8151338D14}" destId="{8AB682C1-73BA-4D19-9331-EDA4F1815B5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DFC5D-5460-4FBC-9795-A2E4E7C839B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7A66DA-A96A-426C-9FC0-BD0826AF6CD9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DC9A1-3105-472A-91BB-4EFBD8BBBDB8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Curriculum Materials Packaging?</a:t>
          </a:r>
        </a:p>
      </dsp:txBody>
      <dsp:txXfrm>
        <a:off x="1131174" y="4597"/>
        <a:ext cx="5382429" cy="979371"/>
      </dsp:txXfrm>
    </dsp:sp>
    <dsp:sp modelId="{D3836216-7406-48B2-8F36-E004C6F334C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7697C7-84DF-48B8-946B-54346372337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433F93-A827-4E80-9CEC-F1D65FFCEE31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Existing Work</a:t>
          </a:r>
        </a:p>
      </dsp:txBody>
      <dsp:txXfrm>
        <a:off x="1131174" y="1228812"/>
        <a:ext cx="5382429" cy="979371"/>
      </dsp:txXfrm>
    </dsp:sp>
    <dsp:sp modelId="{7093CDC3-FDCC-41A4-B64B-182EEF847CB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3F5BA8-275B-4006-89FC-1B1FF8E6D59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8B797-38AA-48B6-A873-742BF7167A0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Vision</a:t>
          </a:r>
        </a:p>
      </dsp:txBody>
      <dsp:txXfrm>
        <a:off x="1131174" y="2453027"/>
        <a:ext cx="5382429" cy="979371"/>
      </dsp:txXfrm>
    </dsp:sp>
    <dsp:sp modelId="{A7CC9302-AB80-4DED-BFC7-E5786FFE358A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E664F1-09A9-443B-BA12-68A2E81A89C5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FB80-3D95-4608-A3C6-916E58C179B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Breakout Session Goals</a:t>
          </a:r>
        </a:p>
      </dsp:txBody>
      <dsp:txXfrm>
        <a:off x="1131174" y="3677241"/>
        <a:ext cx="5382429" cy="979371"/>
      </dsp:txXfrm>
    </dsp:sp>
    <dsp:sp modelId="{CFEEEB91-7B6E-4A06-851F-79EAE68F4FA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1EA20E-C362-4192-BC66-9EE001BDF5E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A2E2B8-5E06-49D5-91D0-ABD09BF807FE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do we do next?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DAAB9-2498-4343-A3F3-E07E2F154280}">
      <dsp:nvSpPr>
        <dsp:cNvPr id="0" name=""/>
        <dsp:cNvSpPr/>
      </dsp:nvSpPr>
      <dsp:spPr>
        <a:xfrm>
          <a:off x="5262" y="0"/>
          <a:ext cx="5062686" cy="43513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Materials</a:t>
          </a:r>
        </a:p>
      </dsp:txBody>
      <dsp:txXfrm>
        <a:off x="5262" y="0"/>
        <a:ext cx="5062686" cy="1305401"/>
      </dsp:txXfrm>
    </dsp:sp>
    <dsp:sp modelId="{6FFFC01C-8112-4C15-85DB-83B02215E524}">
      <dsp:nvSpPr>
        <dsp:cNvPr id="0" name=""/>
        <dsp:cNvSpPr/>
      </dsp:nvSpPr>
      <dsp:spPr>
        <a:xfrm>
          <a:off x="511531" y="1305613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Assignments</a:t>
          </a:r>
        </a:p>
      </dsp:txBody>
      <dsp:txXfrm>
        <a:off x="523767" y="1317849"/>
        <a:ext cx="4025677" cy="393292"/>
      </dsp:txXfrm>
    </dsp:sp>
    <dsp:sp modelId="{0F01BB22-F69F-4F31-9AD9-761CA147312D}">
      <dsp:nvSpPr>
        <dsp:cNvPr id="0" name=""/>
        <dsp:cNvSpPr/>
      </dsp:nvSpPr>
      <dsp:spPr>
        <a:xfrm>
          <a:off x="511531" y="1787649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Assessments</a:t>
          </a:r>
        </a:p>
      </dsp:txBody>
      <dsp:txXfrm>
        <a:off x="523767" y="1799885"/>
        <a:ext cx="4025677" cy="393292"/>
      </dsp:txXfrm>
    </dsp:sp>
    <dsp:sp modelId="{3A1BF41F-4F0B-4DC9-AC35-80D2E5551BC9}">
      <dsp:nvSpPr>
        <dsp:cNvPr id="0" name=""/>
        <dsp:cNvSpPr/>
      </dsp:nvSpPr>
      <dsp:spPr>
        <a:xfrm>
          <a:off x="511531" y="2269685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Slides</a:t>
          </a:r>
        </a:p>
      </dsp:txBody>
      <dsp:txXfrm>
        <a:off x="523767" y="2281921"/>
        <a:ext cx="4025677" cy="393292"/>
      </dsp:txXfrm>
    </dsp:sp>
    <dsp:sp modelId="{42D2B390-0FC5-4EBD-AFE9-4D99A450379A}">
      <dsp:nvSpPr>
        <dsp:cNvPr id="0" name=""/>
        <dsp:cNvSpPr/>
      </dsp:nvSpPr>
      <dsp:spPr>
        <a:xfrm>
          <a:off x="511531" y="2751721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Teacher Notes</a:t>
          </a:r>
        </a:p>
      </dsp:txBody>
      <dsp:txXfrm>
        <a:off x="523767" y="2763957"/>
        <a:ext cx="4025677" cy="393292"/>
      </dsp:txXfrm>
    </dsp:sp>
    <dsp:sp modelId="{D391E2F9-E193-486D-8901-6D2AFAB5C52E}">
      <dsp:nvSpPr>
        <dsp:cNvPr id="0" name=""/>
        <dsp:cNvSpPr/>
      </dsp:nvSpPr>
      <dsp:spPr>
        <a:xfrm>
          <a:off x="511531" y="3233758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Evaluation Data</a:t>
          </a:r>
        </a:p>
      </dsp:txBody>
      <dsp:txXfrm>
        <a:off x="523767" y="3245994"/>
        <a:ext cx="4025677" cy="393292"/>
      </dsp:txXfrm>
    </dsp:sp>
    <dsp:sp modelId="{C99C276F-D24F-4F07-833F-CDA52F448781}">
      <dsp:nvSpPr>
        <dsp:cNvPr id="0" name=""/>
        <dsp:cNvSpPr/>
      </dsp:nvSpPr>
      <dsp:spPr>
        <a:xfrm>
          <a:off x="511531" y="3715794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523767" y="3728030"/>
        <a:ext cx="4025677" cy="393292"/>
      </dsp:txXfrm>
    </dsp:sp>
    <dsp:sp modelId="{8B69BA6D-6998-43AB-8229-37BA23E465CC}">
      <dsp:nvSpPr>
        <dsp:cNvPr id="0" name=""/>
        <dsp:cNvSpPr/>
      </dsp:nvSpPr>
      <dsp:spPr>
        <a:xfrm>
          <a:off x="5447650" y="0"/>
          <a:ext cx="5062686" cy="43513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Packaging</a:t>
          </a:r>
        </a:p>
      </dsp:txBody>
      <dsp:txXfrm>
        <a:off x="5447650" y="0"/>
        <a:ext cx="5062686" cy="1305401"/>
      </dsp:txXfrm>
    </dsp:sp>
    <dsp:sp modelId="{B8F04C7A-CA9B-4844-97A1-4061220CA437}">
      <dsp:nvSpPr>
        <dsp:cNvPr id="0" name=""/>
        <dsp:cNvSpPr/>
      </dsp:nvSpPr>
      <dsp:spPr>
        <a:xfrm>
          <a:off x="5953919" y="1305613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Creating</a:t>
          </a:r>
        </a:p>
      </dsp:txBody>
      <dsp:txXfrm>
        <a:off x="5966155" y="1317849"/>
        <a:ext cx="4025677" cy="393292"/>
      </dsp:txXfrm>
    </dsp:sp>
    <dsp:sp modelId="{282DD189-10F2-45FC-8878-036CB64BBACD}">
      <dsp:nvSpPr>
        <dsp:cNvPr id="0" name=""/>
        <dsp:cNvSpPr/>
      </dsp:nvSpPr>
      <dsp:spPr>
        <a:xfrm>
          <a:off x="5953919" y="1787649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Revising</a:t>
          </a:r>
        </a:p>
      </dsp:txBody>
      <dsp:txXfrm>
        <a:off x="5966155" y="1799885"/>
        <a:ext cx="4025677" cy="393292"/>
      </dsp:txXfrm>
    </dsp:sp>
    <dsp:sp modelId="{876F5291-F89A-4E9F-978E-BCD94C108DA6}">
      <dsp:nvSpPr>
        <dsp:cNvPr id="0" name=""/>
        <dsp:cNvSpPr/>
      </dsp:nvSpPr>
      <dsp:spPr>
        <a:xfrm>
          <a:off x="5953919" y="2269685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Sharing</a:t>
          </a:r>
        </a:p>
      </dsp:txBody>
      <dsp:txXfrm>
        <a:off x="5966155" y="2281921"/>
        <a:ext cx="4025677" cy="393292"/>
      </dsp:txXfrm>
    </dsp:sp>
    <dsp:sp modelId="{DBB13EDD-42E0-4761-B774-FD0B2B8D25DD}">
      <dsp:nvSpPr>
        <dsp:cNvPr id="0" name=""/>
        <dsp:cNvSpPr/>
      </dsp:nvSpPr>
      <dsp:spPr>
        <a:xfrm>
          <a:off x="5953919" y="2751721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Finding</a:t>
          </a:r>
        </a:p>
      </dsp:txBody>
      <dsp:txXfrm>
        <a:off x="5966155" y="2763957"/>
        <a:ext cx="4025677" cy="393292"/>
      </dsp:txXfrm>
    </dsp:sp>
    <dsp:sp modelId="{71D91F86-EA3D-4C61-B537-B101209273E4}">
      <dsp:nvSpPr>
        <dsp:cNvPr id="0" name=""/>
        <dsp:cNvSpPr/>
      </dsp:nvSpPr>
      <dsp:spPr>
        <a:xfrm>
          <a:off x="5953919" y="3233758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Crediting</a:t>
          </a:r>
        </a:p>
      </dsp:txBody>
      <dsp:txXfrm>
        <a:off x="5966155" y="3245994"/>
        <a:ext cx="4025677" cy="393292"/>
      </dsp:txXfrm>
    </dsp:sp>
    <dsp:sp modelId="{71000679-489B-4F68-AF23-F36F43699AAE}">
      <dsp:nvSpPr>
        <dsp:cNvPr id="0" name=""/>
        <dsp:cNvSpPr/>
      </dsp:nvSpPr>
      <dsp:spPr>
        <a:xfrm>
          <a:off x="5953919" y="3715794"/>
          <a:ext cx="4050149" cy="4177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5966155" y="3728030"/>
        <a:ext cx="4025677" cy="393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1FD5-910B-432D-824F-069235B30CA0}">
      <dsp:nvSpPr>
        <dsp:cNvPr id="0" name=""/>
        <dsp:cNvSpPr/>
      </dsp:nvSpPr>
      <dsp:spPr>
        <a:xfrm>
          <a:off x="1425844" y="198520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Time/Energy Cost</a:t>
          </a:r>
        </a:p>
      </dsp:txBody>
      <dsp:txXfrm>
        <a:off x="1425844" y="198520"/>
        <a:ext cx="3751111" cy="1172222"/>
      </dsp:txXfrm>
    </dsp:sp>
    <dsp:sp modelId="{ECE2EE62-5CF2-4149-BBE8-1D6B6DB1B6F9}">
      <dsp:nvSpPr>
        <dsp:cNvPr id="0" name=""/>
        <dsp:cNvSpPr/>
      </dsp:nvSpPr>
      <dsp:spPr>
        <a:xfrm>
          <a:off x="1269548" y="29199"/>
          <a:ext cx="820555" cy="123083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EC026-2F48-4296-B4BD-015A5BD64A05}">
      <dsp:nvSpPr>
        <dsp:cNvPr id="0" name=""/>
        <dsp:cNvSpPr/>
      </dsp:nvSpPr>
      <dsp:spPr>
        <a:xfrm>
          <a:off x="5494940" y="198520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Novice Designers</a:t>
          </a:r>
        </a:p>
      </dsp:txBody>
      <dsp:txXfrm>
        <a:off x="5494940" y="198520"/>
        <a:ext cx="3751111" cy="1172222"/>
      </dsp:txXfrm>
    </dsp:sp>
    <dsp:sp modelId="{F0B98A67-5524-46FC-A7B2-DADFD63CE3F1}">
      <dsp:nvSpPr>
        <dsp:cNvPr id="0" name=""/>
        <dsp:cNvSpPr/>
      </dsp:nvSpPr>
      <dsp:spPr>
        <a:xfrm>
          <a:off x="5338643" y="29199"/>
          <a:ext cx="820555" cy="1230833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30A2E-B709-4A95-AC83-21428B2D71B6}">
      <dsp:nvSpPr>
        <dsp:cNvPr id="0" name=""/>
        <dsp:cNvSpPr/>
      </dsp:nvSpPr>
      <dsp:spPr>
        <a:xfrm>
          <a:off x="1425844" y="1674218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Non-standardized Goals</a:t>
          </a:r>
        </a:p>
      </dsp:txBody>
      <dsp:txXfrm>
        <a:off x="1425844" y="1674218"/>
        <a:ext cx="3751111" cy="1172222"/>
      </dsp:txXfrm>
    </dsp:sp>
    <dsp:sp modelId="{FDDB8B03-EB02-4159-BD5E-68A529EB6DAC}">
      <dsp:nvSpPr>
        <dsp:cNvPr id="0" name=""/>
        <dsp:cNvSpPr/>
      </dsp:nvSpPr>
      <dsp:spPr>
        <a:xfrm>
          <a:off x="1269548" y="1504897"/>
          <a:ext cx="820555" cy="1230833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0A19A-5E47-44B9-8499-69FF2132F6CC}">
      <dsp:nvSpPr>
        <dsp:cNvPr id="0" name=""/>
        <dsp:cNvSpPr/>
      </dsp:nvSpPr>
      <dsp:spPr>
        <a:xfrm>
          <a:off x="5494940" y="1674218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Lack of Incentives</a:t>
          </a:r>
        </a:p>
      </dsp:txBody>
      <dsp:txXfrm>
        <a:off x="5494940" y="1674218"/>
        <a:ext cx="3751111" cy="1172222"/>
      </dsp:txXfrm>
    </dsp:sp>
    <dsp:sp modelId="{95104ACD-D658-4B28-B428-BE53F9D3D434}">
      <dsp:nvSpPr>
        <dsp:cNvPr id="0" name=""/>
        <dsp:cNvSpPr/>
      </dsp:nvSpPr>
      <dsp:spPr>
        <a:xfrm>
          <a:off x="5338643" y="1504897"/>
          <a:ext cx="820555" cy="1230833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867D1-9FD2-4C7D-8C7B-23AFFE42A7E8}">
      <dsp:nvSpPr>
        <dsp:cNvPr id="0" name=""/>
        <dsp:cNvSpPr/>
      </dsp:nvSpPr>
      <dsp:spPr>
        <a:xfrm>
          <a:off x="1425844" y="3149916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Difficult HCI in Tools</a:t>
          </a:r>
        </a:p>
      </dsp:txBody>
      <dsp:txXfrm>
        <a:off x="1425844" y="3149916"/>
        <a:ext cx="3751111" cy="1172222"/>
      </dsp:txXfrm>
    </dsp:sp>
    <dsp:sp modelId="{ED777427-5222-4944-81AF-1C87D178548B}">
      <dsp:nvSpPr>
        <dsp:cNvPr id="0" name=""/>
        <dsp:cNvSpPr/>
      </dsp:nvSpPr>
      <dsp:spPr>
        <a:xfrm>
          <a:off x="1269548" y="2980595"/>
          <a:ext cx="820555" cy="1230833"/>
        </a:xfrm>
        <a:prstGeom prst="rect">
          <a:avLst/>
        </a:prstGeom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CE2DA-6A08-4230-A093-DBAAF835D01B}">
      <dsp:nvSpPr>
        <dsp:cNvPr id="0" name=""/>
        <dsp:cNvSpPr/>
      </dsp:nvSpPr>
      <dsp:spPr>
        <a:xfrm>
          <a:off x="5494940" y="3149916"/>
          <a:ext cx="3751111" cy="117222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85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Variable IP Policies</a:t>
          </a:r>
        </a:p>
      </dsp:txBody>
      <dsp:txXfrm>
        <a:off x="5494940" y="3149916"/>
        <a:ext cx="3751111" cy="1172222"/>
      </dsp:txXfrm>
    </dsp:sp>
    <dsp:sp modelId="{DEC482D6-6EF8-4038-95AD-10F13A2773C8}">
      <dsp:nvSpPr>
        <dsp:cNvPr id="0" name=""/>
        <dsp:cNvSpPr/>
      </dsp:nvSpPr>
      <dsp:spPr>
        <a:xfrm>
          <a:off x="5338643" y="2980595"/>
          <a:ext cx="820555" cy="1230833"/>
        </a:xfrm>
        <a:prstGeom prst="rect">
          <a:avLst/>
        </a:prstGeom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t="16667" b="1666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96BC4-BBE4-4770-8101-C3D7408240B9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OER, Learning Objects</a:t>
          </a:r>
          <a:endParaRPr lang="en-US" sz="2000" kern="1200" dirty="0"/>
        </a:p>
      </dsp:txBody>
      <dsp:txXfrm>
        <a:off x="0" y="3275482"/>
        <a:ext cx="10515600" cy="1075086"/>
      </dsp:txXfrm>
    </dsp:sp>
    <dsp:sp modelId="{84FD6ADF-2E0F-48D0-9936-EC5031CBA947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Meta Collections</a:t>
          </a:r>
        </a:p>
      </dsp:txBody>
      <dsp:txXfrm rot="-10800000">
        <a:off x="0" y="1638125"/>
        <a:ext cx="10515600" cy="580372"/>
      </dsp:txXfrm>
    </dsp:sp>
    <dsp:sp modelId="{33E4A1A1-D571-4BA9-AE28-CDAD5C2BBB7C}">
      <dsp:nvSpPr>
        <dsp:cNvPr id="0" name=""/>
        <dsp:cNvSpPr/>
      </dsp:nvSpPr>
      <dsp:spPr>
        <a:xfrm>
          <a:off x="0" y="2218498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Ensemble</a:t>
          </a:r>
        </a:p>
      </dsp:txBody>
      <dsp:txXfrm>
        <a:off x="0" y="2218498"/>
        <a:ext cx="5257799" cy="494391"/>
      </dsp:txXfrm>
    </dsp:sp>
    <dsp:sp modelId="{B80B7C7C-D133-4379-8F6E-D8A439DBD6F0}">
      <dsp:nvSpPr>
        <dsp:cNvPr id="0" name=""/>
        <dsp:cNvSpPr/>
      </dsp:nvSpPr>
      <dsp:spPr>
        <a:xfrm>
          <a:off x="5257800" y="2218498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EngageCSEdu</a:t>
          </a:r>
          <a:endParaRPr lang="en-US" sz="2300" kern="1200" dirty="0"/>
        </a:p>
      </dsp:txBody>
      <dsp:txXfrm>
        <a:off x="5257800" y="2218498"/>
        <a:ext cx="5257799" cy="494391"/>
      </dsp:txXfrm>
    </dsp:sp>
    <dsp:sp modelId="{949A850D-C833-47A6-94F0-66EB11049B6C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Collections</a:t>
          </a:r>
        </a:p>
      </dsp:txBody>
      <dsp:txXfrm rot="-10800000">
        <a:off x="0" y="769"/>
        <a:ext cx="10515600" cy="580372"/>
      </dsp:txXfrm>
    </dsp:sp>
    <dsp:sp modelId="{23B6DA3D-CD7D-40DE-B612-27CC5FF66E05}">
      <dsp:nvSpPr>
        <dsp:cNvPr id="0" name=""/>
        <dsp:cNvSpPr/>
      </dsp:nvSpPr>
      <dsp:spPr>
        <a:xfrm>
          <a:off x="5134" y="581141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Nifty Assignments</a:t>
          </a:r>
        </a:p>
      </dsp:txBody>
      <dsp:txXfrm>
        <a:off x="5134" y="581141"/>
        <a:ext cx="3501776" cy="494391"/>
      </dsp:txXfrm>
    </dsp:sp>
    <dsp:sp modelId="{5DA3EB5C-F2AB-4626-9045-AF0DB5109CD7}">
      <dsp:nvSpPr>
        <dsp:cNvPr id="0" name=""/>
        <dsp:cNvSpPr/>
      </dsp:nvSpPr>
      <dsp:spPr>
        <a:xfrm>
          <a:off x="3506911" y="581141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OpenDSA</a:t>
          </a:r>
          <a:endParaRPr lang="en-US" sz="2300" kern="1200" dirty="0"/>
        </a:p>
      </dsp:txBody>
      <dsp:txXfrm>
        <a:off x="3506911" y="581141"/>
        <a:ext cx="3501776" cy="494391"/>
      </dsp:txXfrm>
    </dsp:sp>
    <dsp:sp modelId="{8AB682C1-73BA-4D19-9331-EDA4F1815B51}">
      <dsp:nvSpPr>
        <dsp:cNvPr id="0" name=""/>
        <dsp:cNvSpPr/>
      </dsp:nvSpPr>
      <dsp:spPr>
        <a:xfrm>
          <a:off x="7008688" y="581141"/>
          <a:ext cx="3501776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Canterbury Question Bank</a:t>
          </a:r>
        </a:p>
      </dsp:txBody>
      <dsp:txXfrm>
        <a:off x="7008688" y="581141"/>
        <a:ext cx="3501776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BE7B-E4BC-4450-93BB-F0AA1D78CBFD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0CBA-782E-45C9-A137-CCC828E3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191D-F510-4DEC-AEBD-CA4FB154B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D3811-DC21-464F-B8FB-6FC88570A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A9EA-B0E4-491F-B92B-BDAD5A39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FD71-018A-439E-AF35-A1A4AFFE9126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2D8A-8AE0-49F6-B390-C3BA49E7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200" b="1" smtClean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>
                <a:solidFill>
                  <a:prstClr val="black"/>
                </a:solidFill>
              </a:rPr>
              <a:t>cssplice-cm.github.io/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7336-66C8-4C5C-A964-276CD942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5BD-D548-456F-A842-CD3AD13B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BBE3-88D9-41CB-AF99-5DB9E340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585C-8AD4-4866-AFDC-6E0965AF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68F9-F124-4C92-BB05-F0C240A753E5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08C1-F0DD-4AA0-B76F-B6069DF3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4D7B-8C4C-45F6-B3C3-5F7B4421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47DBB-9239-44E9-A9DC-449C22A6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93DB-9AF9-4952-935F-5E3E585E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75E1-4CDE-424E-A57E-8204F72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3016-82A3-4425-8DEA-1D68ADED63C6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DA93-CDDF-4087-8889-7EFBB9CA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FE0E-AF56-4128-827E-21B61D73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8641-F9EF-4A74-B7B2-94E9698D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DB01-8D08-405B-83EF-0B19DB73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FC12-0D37-46AE-9EE8-502CFF7E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C6A-3634-4A6D-828F-23AD1668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A66A-151E-45ED-9631-5793D27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30D5-3B85-4949-B864-81A2A0C5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EF9CE-B8C0-40E8-9D52-21C57A0A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D23A-D509-41FF-9474-39EB0883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5925-27A7-47F5-A62B-AB7BFD10B9B4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170D-8912-48E2-AB84-2C15D51A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2DA-C70E-4FE0-B338-3B66DD42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94D8-F461-43D6-87F9-7B924B8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5242-F60C-469A-A270-38180C9D0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A63F-97C3-4E12-8617-103DD9F62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0DAF6-4E82-4419-BDF3-D14DE557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3DD2-98AC-4679-84FD-4A80BFFCFB24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A1221-8EB8-4C24-A1C3-6036A25B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80F3D-3AC1-40DC-9648-8C0622E2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1979-8135-4BDC-AF41-8A3BB23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93C5-9403-4308-B25B-DF0F2F67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5859A-54D7-4B90-A17C-99F732FD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E0FC3-967A-4A57-99D5-5BE07DA4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79D2-9C1A-4603-BD88-5CD95A2F1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918FE-D5BA-46ED-968E-C5AACB55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3E9-3E45-4CE0-9577-E9D8AA371C44}" type="datetime1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72673-E76C-4E0F-AC62-4217DECE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C07CE-2D2E-4FEF-A3CF-C1E299D0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0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2B97-B113-4BD7-ABBD-46839749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49C8D-9511-4AC9-A05E-9940B3C5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C89E-D54C-4203-BD3D-35F4F693E504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A7DA1-42A6-4A90-91F1-D9319BAA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911E-2900-4621-A73C-0A0245FE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02EC7-5560-4CCF-BFB5-1B7CB0A2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6DBB-EE3E-4F8F-8151-DABBAF6ED2B9}" type="datetime1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713D4-EB07-4FDA-AE9F-1FC90E77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638E-6115-45C9-AE72-C5B21FE1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60F2-7F6F-49B4-82C9-61CA2BFB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9B9AD-9C3C-460C-A8F9-56D2B29A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B45E-1695-4EC8-8E7D-274DB0FF1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C103-21BE-4698-AA2F-B8F2AB10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0C12-DCAF-4374-9778-891EA17FB46C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2A9C-FE83-4ED6-8BC1-5A36DFBA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8E7AC-152B-45C5-9F8B-84B0F54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3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304F-1CB5-40A1-B34C-84723EE5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3EF10-2EFC-4FDD-A659-EFBE543FC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250D-8B75-4B3E-B587-370298B7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6A3A-810B-4A29-84C4-B8FE271C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5D66-D9BC-4C13-BA80-F4C30A59B358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F168-A1D8-4D12-8450-1619495E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22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D76BC-0DEB-445B-B590-25BB5905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6D130-D624-4481-9E56-BE41798E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DC8A-9C8C-4FE5-9721-62AAB8B8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58CC-B6CE-48FB-A009-82A259B55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70A9-EB67-4555-B8CF-3EFC83491D72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1E2E0-E1F1-4997-B272-A9A1A01FC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200" b="1" u="none" smtClean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0039-E291-4597-85C7-4B2216D3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488E2-9D19-4540-A3E6-C75737F9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9B1C-AFA9-428D-A0C2-B8EFFD299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Curriculum Materials Packaging</a:t>
            </a:r>
            <a:br>
              <a:rPr lang="en-US" dirty="0"/>
            </a:br>
            <a:r>
              <a:rPr lang="en-US" dirty="0"/>
              <a:t>Birds of a Feather #10A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2A4FD-5A5C-4D3E-B10D-FBB99EBA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r>
              <a:rPr lang="en-US" u="sng" dirty="0"/>
              <a:t>Austin Cory Bart</a:t>
            </a:r>
            <a:r>
              <a:rPr lang="en-US" sz="2000" dirty="0"/>
              <a:t> (University of Delaware)</a:t>
            </a:r>
          </a:p>
          <a:p>
            <a:r>
              <a:rPr lang="en-US" dirty="0" err="1"/>
              <a:t>Phill</a:t>
            </a:r>
            <a:r>
              <a:rPr lang="en-US" dirty="0"/>
              <a:t> Conrad</a:t>
            </a:r>
            <a:r>
              <a:rPr lang="en-US" sz="2000" dirty="0"/>
              <a:t> (UC Santa Barbara)</a:t>
            </a:r>
          </a:p>
          <a:p>
            <a:r>
              <a:rPr lang="en-US" dirty="0"/>
              <a:t>Michael Hilton</a:t>
            </a:r>
            <a:r>
              <a:rPr lang="en-US" sz="2000" dirty="0"/>
              <a:t> (CMU)</a:t>
            </a:r>
          </a:p>
          <a:p>
            <a:r>
              <a:rPr lang="en-US" dirty="0"/>
              <a:t>Bob </a:t>
            </a:r>
            <a:r>
              <a:rPr lang="en-US" dirty="0" err="1"/>
              <a:t>Edmison</a:t>
            </a:r>
            <a:r>
              <a:rPr lang="en-US" sz="2000" dirty="0"/>
              <a:t> (Virginia Tech)</a:t>
            </a:r>
          </a:p>
          <a:p>
            <a:r>
              <a:rPr lang="en-US" sz="2000" dirty="0"/>
              <a:t>And you!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8BEE-3B6E-45AC-9C92-E69F2A73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861A-D608-4EC0-BDE3-F4A5E58A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098-0C17-49D6-AC97-D2CD7F0F464A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5E15-5FE4-49FA-9C6A-74BD5FE3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6AC3-AD59-4786-94A0-5FEFC5B9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E786-0F3C-47EC-BA09-5E2DABA4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Instructional Design process when developing your materials</a:t>
            </a:r>
          </a:p>
          <a:p>
            <a:r>
              <a:rPr lang="en-US" dirty="0"/>
              <a:t>Organizing public, private, and secret data</a:t>
            </a:r>
          </a:p>
          <a:p>
            <a:r>
              <a:rPr lang="en-US" dirty="0"/>
              <a:t>Teaching/Advertising with GitHub Pages</a:t>
            </a:r>
          </a:p>
          <a:p>
            <a:r>
              <a:rPr lang="en-US" dirty="0"/>
              <a:t>Streamline interactions with IRB/FERPA/IT Security</a:t>
            </a:r>
          </a:p>
          <a:p>
            <a:r>
              <a:rPr lang="en-US" dirty="0"/>
              <a:t>Evaluating your materials with IRT, topic coverage, etc.</a:t>
            </a:r>
          </a:p>
          <a:p>
            <a:r>
              <a:rPr lang="en-US" dirty="0"/>
              <a:t>Collecting feedback on your materials</a:t>
            </a:r>
          </a:p>
          <a:p>
            <a:r>
              <a:rPr lang="en-US" dirty="0"/>
              <a:t>Gathering promotion/tenure evidence from your materials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EF13-E9BF-4282-83C3-914261A9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A5CC-A1A6-4784-A3EB-FB4EB205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37F2-907A-4D6D-89B9-E6E21302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9AA2-E71E-4646-A111-A704D48F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E4C7-ED3F-4312-9337-89E77533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YOUR pain points in Curriculum Packaging?</a:t>
            </a:r>
          </a:p>
          <a:p>
            <a:pPr lvl="1"/>
            <a:r>
              <a:rPr lang="en-US" dirty="0"/>
              <a:t>Are some pains more frequent than others?</a:t>
            </a:r>
          </a:p>
          <a:p>
            <a:pPr lvl="1"/>
            <a:r>
              <a:rPr lang="en-US" dirty="0"/>
              <a:t>What scenarios did we miss?</a:t>
            </a:r>
          </a:p>
          <a:p>
            <a:r>
              <a:rPr lang="en-US" dirty="0"/>
              <a:t>How have you been solving the problem so far?</a:t>
            </a:r>
          </a:p>
          <a:p>
            <a:pPr lvl="1"/>
            <a:r>
              <a:rPr lang="en-US" dirty="0"/>
              <a:t>Specific processes?</a:t>
            </a:r>
          </a:p>
          <a:p>
            <a:pPr lvl="1"/>
            <a:r>
              <a:rPr lang="en-US" dirty="0"/>
              <a:t>Tools you've developed?</a:t>
            </a:r>
          </a:p>
          <a:p>
            <a:r>
              <a:rPr lang="en-US" dirty="0"/>
              <a:t>What kinds of tools and processes are you seeking?</a:t>
            </a:r>
          </a:p>
          <a:p>
            <a:r>
              <a:rPr lang="en-US" dirty="0"/>
              <a:t>What motivations do you need?</a:t>
            </a:r>
          </a:p>
          <a:p>
            <a:pPr lvl="1"/>
            <a:r>
              <a:rPr lang="en-US" dirty="0"/>
              <a:t>Money? Tech support? Pedagogical support? Promotion credit? Paper?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995C-9DFD-49A8-97B9-4796BA3D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60E2-C813-498A-A85C-A920469D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CB07-FA14-4499-AA30-417BB727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8263-2322-49DF-BE55-2E77AFA1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1B55-DDD3-455C-A1E0-CDF4EB79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</a:t>
            </a:r>
          </a:p>
          <a:p>
            <a:pPr lvl="1"/>
            <a:r>
              <a:rPr lang="en-US" dirty="0"/>
              <a:t>Join our Google Group</a:t>
            </a:r>
          </a:p>
          <a:p>
            <a:pPr lvl="1"/>
            <a:r>
              <a:rPr lang="en-US" dirty="0"/>
              <a:t>Propose/review candidate solutions</a:t>
            </a:r>
          </a:p>
          <a:p>
            <a:r>
              <a:rPr lang="en-US" dirty="0"/>
              <a:t>Medium Term</a:t>
            </a:r>
          </a:p>
          <a:p>
            <a:pPr lvl="1"/>
            <a:r>
              <a:rPr lang="en-US" dirty="0"/>
              <a:t>Fill out our Google Form about pain points</a:t>
            </a:r>
          </a:p>
          <a:p>
            <a:pPr lvl="1"/>
            <a:r>
              <a:rPr lang="en-US" dirty="0"/>
              <a:t>Join in discussion about our formats</a:t>
            </a:r>
          </a:p>
          <a:p>
            <a:r>
              <a:rPr lang="en-US" dirty="0"/>
              <a:t>Long Term</a:t>
            </a:r>
          </a:p>
          <a:p>
            <a:pPr lvl="1"/>
            <a:r>
              <a:rPr lang="en-US" dirty="0"/>
              <a:t>Write up our format and best practices</a:t>
            </a:r>
          </a:p>
          <a:p>
            <a:pPr lvl="1"/>
            <a:r>
              <a:rPr lang="en-US" dirty="0"/>
              <a:t>Package some exemplar materials in our format</a:t>
            </a:r>
          </a:p>
          <a:p>
            <a:pPr lvl="1"/>
            <a:r>
              <a:rPr lang="en-US" dirty="0"/>
              <a:t>Have a collection adopt our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DDDAF-8FC6-4A94-AAB2-2A587C45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87BD-D718-4979-92F4-170D6969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ABE6-9D3F-41BD-A983-4400F06C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2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74F3-0D14-4D6B-AF16-3ACDDA54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“If so many repositories have attempted to solve this problem, why should this effort succeed?”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67C5-A0AE-47C6-8AB5-A8896E87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proposing a repository!</a:t>
            </a:r>
          </a:p>
          <a:p>
            <a:pPr lvl="1"/>
            <a:r>
              <a:rPr lang="en-US" dirty="0"/>
              <a:t>Proposing a standard and processes</a:t>
            </a:r>
          </a:p>
          <a:p>
            <a:r>
              <a:rPr lang="en-US" dirty="0"/>
              <a:t>Work with existing repos, build on their success</a:t>
            </a:r>
          </a:p>
          <a:p>
            <a:r>
              <a:rPr lang="en-US" dirty="0"/>
              <a:t>CS Ed has changed a lot in the past few years – CSSPLICE didn't exist 3 years ago.</a:t>
            </a:r>
          </a:p>
          <a:p>
            <a:r>
              <a:rPr lang="en-US" dirty="0"/>
              <a:t>Since when do we let a little failure get in the way of progress?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56B1-FD85-4F3D-9C00-7201B2BE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C1390-FA81-4B33-BA85-BA90705E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9CBC-455F-4B0F-AFA1-DA2ED900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E6F7-3B1B-43CE-B574-7AF1C761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“Isn’t this just Learning Objects? Hasn’t this been solved?”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FD8F-D3FB-46A8-9280-42D17FE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Objects (LOs) and Open Educational Resources (OER) have had some success</a:t>
            </a:r>
          </a:p>
          <a:p>
            <a:pPr lvl="1"/>
            <a:r>
              <a:rPr lang="en-US" dirty="0"/>
              <a:t>But that community is still figuring itself out</a:t>
            </a:r>
          </a:p>
          <a:p>
            <a:r>
              <a:rPr lang="en-US" dirty="0"/>
              <a:t>CS Ed has some unique opportunities because of our technical abilities</a:t>
            </a:r>
          </a:p>
          <a:p>
            <a:r>
              <a:rPr lang="en-US" dirty="0"/>
              <a:t>Most "course formats" are bulky machine-readable formats, not really suitable for Version Control</a:t>
            </a:r>
          </a:p>
          <a:p>
            <a:r>
              <a:rPr lang="en-US" dirty="0"/>
              <a:t>OER's Schema isn't really suitable for my course – is it suitable for </a:t>
            </a:r>
            <a:r>
              <a:rPr lang="en-US" dirty="0" err="1"/>
              <a:t>your's</a:t>
            </a:r>
            <a:r>
              <a:rPr lang="en-US" dirty="0"/>
              <a:t>? This is the feedback we want right now.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3E72-097D-4537-BF67-7390181C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F8C6-2867-4F8C-AFA8-6F85620B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D5AB-4A44-4301-9CC8-FDCBAE5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EADF-1539-417E-AA58-1500F7C3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</a:t>
            </a:r>
            <a:r>
              <a:rPr lang="en-US" i="1" dirty="0"/>
              <a:t>Why should people care if you make a curriculum format? They’re busy, they won’t suddenly have more time to package materials.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057A-78B8-4124-90BF-520F05FA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this is a possibility!</a:t>
            </a:r>
          </a:p>
          <a:p>
            <a:r>
              <a:rPr lang="en-US" dirty="0"/>
              <a:t>We need to make sure this helps people directly to encourage adoption</a:t>
            </a:r>
          </a:p>
          <a:p>
            <a:pPr lvl="1"/>
            <a:r>
              <a:rPr lang="en-US" dirty="0"/>
              <a:t>Focus on </a:t>
            </a:r>
            <a:r>
              <a:rPr lang="en-US" i="1" dirty="0"/>
              <a:t>real</a:t>
            </a:r>
            <a:r>
              <a:rPr lang="en-US" dirty="0"/>
              <a:t> problems that we </a:t>
            </a:r>
            <a:r>
              <a:rPr lang="en-US" i="1" dirty="0"/>
              <a:t>can </a:t>
            </a:r>
            <a:r>
              <a:rPr lang="en-US" dirty="0"/>
              <a:t>solve</a:t>
            </a:r>
          </a:p>
          <a:p>
            <a:r>
              <a:rPr lang="en-US" dirty="0"/>
              <a:t>If people can't see benefits, they won't get involved</a:t>
            </a:r>
          </a:p>
          <a:p>
            <a:r>
              <a:rPr lang="en-US" dirty="0"/>
              <a:t>Hope: If the format is simple enough, and there is tooling support, it might be useful enough to justify its extra 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AB5D-6D58-4127-880B-75349809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9858-D74B-41E6-9D3C-B6C989F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87486-6DC9-4BB1-ABEC-A7C9B91F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D316A2-A936-4AEE-8A1F-369946CF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Curriculum Materials Working Group </a:t>
            </a:r>
            <a:r>
              <a:rPr lang="en-US" sz="2000" dirty="0"/>
              <a:t>(so far)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DC6B-23BC-4AAB-9C01-7071892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5ED-4862-48B6-8787-E20D8E2BA48F}" type="datetime1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EC467-1D8B-4630-866F-3D1F005F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E70E-73E5-4FAD-A00C-3FC92176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8CD859-2CEB-4D75-BCD4-3A52DD54A732}"/>
              </a:ext>
            </a:extLst>
          </p:cNvPr>
          <p:cNvGrpSpPr/>
          <p:nvPr/>
        </p:nvGrpSpPr>
        <p:grpSpPr>
          <a:xfrm>
            <a:off x="769595" y="2456723"/>
            <a:ext cx="2308068" cy="2751712"/>
            <a:chOff x="978870" y="2456723"/>
            <a:chExt cx="2308068" cy="275171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ADD122-6098-4AA5-A017-8AC872D58879}"/>
                </a:ext>
              </a:extLst>
            </p:cNvPr>
            <p:cNvSpPr txBox="1"/>
            <p:nvPr/>
          </p:nvSpPr>
          <p:spPr>
            <a:xfrm>
              <a:off x="978870" y="4562104"/>
              <a:ext cx="2308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Cory Bart</a:t>
              </a:r>
            </a:p>
            <a:p>
              <a:pPr algn="ctr"/>
              <a:r>
                <a:rPr lang="en-US" dirty="0"/>
                <a:t>University of Delaware</a:t>
              </a:r>
            </a:p>
          </p:txBody>
        </p:sp>
        <p:pic>
          <p:nvPicPr>
            <p:cNvPr id="15" name="Picture 14" descr="A person holding a book shelf and a dog posing for the camera&#10;&#10;Description automatically generated">
              <a:extLst>
                <a:ext uri="{FF2B5EF4-FFF2-40B4-BE49-F238E27FC236}">
                  <a16:creationId xmlns:a16="http://schemas.microsoft.com/office/drawing/2014/main" id="{FFF86849-A1C7-454E-BCF6-639C33B9F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3" b="26622"/>
            <a:stretch/>
          </p:blipFill>
          <p:spPr>
            <a:xfrm>
              <a:off x="1181795" y="2456723"/>
              <a:ext cx="1973811" cy="205924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AF79C7-F03A-4686-837D-9A53F7F735B8}"/>
              </a:ext>
            </a:extLst>
          </p:cNvPr>
          <p:cNvGrpSpPr/>
          <p:nvPr/>
        </p:nvGrpSpPr>
        <p:grpSpPr>
          <a:xfrm>
            <a:off x="6545399" y="2456724"/>
            <a:ext cx="2059241" cy="2751711"/>
            <a:chOff x="6821274" y="2456724"/>
            <a:chExt cx="2059241" cy="27517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F1A33C-C88E-4EB7-BC34-5ECAE54089D7}"/>
                </a:ext>
              </a:extLst>
            </p:cNvPr>
            <p:cNvSpPr txBox="1"/>
            <p:nvPr/>
          </p:nvSpPr>
          <p:spPr>
            <a:xfrm>
              <a:off x="7073597" y="4562104"/>
              <a:ext cx="15545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Michael Hilton</a:t>
              </a:r>
            </a:p>
            <a:p>
              <a:pPr algn="ctr"/>
              <a:r>
                <a:rPr lang="en-US" dirty="0"/>
                <a:t>CMU</a:t>
              </a:r>
            </a:p>
          </p:txBody>
        </p:sp>
        <p:pic>
          <p:nvPicPr>
            <p:cNvPr id="1026" name="Picture 2" descr="Image result for michael hilton">
              <a:extLst>
                <a:ext uri="{FF2B5EF4-FFF2-40B4-BE49-F238E27FC236}">
                  <a16:creationId xmlns:a16="http://schemas.microsoft.com/office/drawing/2014/main" id="{90992E36-0E3A-43E1-8E64-338F6172B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274" y="2456724"/>
              <a:ext cx="2059241" cy="2059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19D985-FA8C-4F9A-97E0-920B0AC80FCD}"/>
              </a:ext>
            </a:extLst>
          </p:cNvPr>
          <p:cNvGrpSpPr/>
          <p:nvPr/>
        </p:nvGrpSpPr>
        <p:grpSpPr>
          <a:xfrm>
            <a:off x="3847258" y="2460987"/>
            <a:ext cx="1928546" cy="2747448"/>
            <a:chOff x="4024167" y="2460987"/>
            <a:chExt cx="1928546" cy="27474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543BF8-06BA-41E7-844F-B492DE916A9E}"/>
                </a:ext>
              </a:extLst>
            </p:cNvPr>
            <p:cNvSpPr txBox="1"/>
            <p:nvPr/>
          </p:nvSpPr>
          <p:spPr>
            <a:xfrm>
              <a:off x="4080210" y="4562104"/>
              <a:ext cx="1816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Phill</a:t>
              </a:r>
              <a:r>
                <a:rPr lang="en-US" dirty="0"/>
                <a:t> Conrad</a:t>
              </a:r>
            </a:p>
            <a:p>
              <a:pPr algn="ctr"/>
              <a:r>
                <a:rPr lang="en-US" dirty="0"/>
                <a:t>UC Santa Barbara</a:t>
              </a:r>
            </a:p>
          </p:txBody>
        </p:sp>
        <p:pic>
          <p:nvPicPr>
            <p:cNvPr id="1030" name="Picture 6" descr="https://ucsb-ccs-computing.github.io/faculty/conrad_phill/300h.jpg">
              <a:extLst>
                <a:ext uri="{FF2B5EF4-FFF2-40B4-BE49-F238E27FC236}">
                  <a16:creationId xmlns:a16="http://schemas.microsoft.com/office/drawing/2014/main" id="{AEA77612-39B6-4039-BC70-7329458AA2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65" t="13754"/>
            <a:stretch/>
          </p:blipFill>
          <p:spPr bwMode="auto">
            <a:xfrm>
              <a:off x="4024167" y="2460987"/>
              <a:ext cx="1928546" cy="2059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5E30B3-90BA-45A8-AA8C-CEB5F97B7AF1}"/>
              </a:ext>
            </a:extLst>
          </p:cNvPr>
          <p:cNvGrpSpPr/>
          <p:nvPr/>
        </p:nvGrpSpPr>
        <p:grpSpPr>
          <a:xfrm>
            <a:off x="9489831" y="2480488"/>
            <a:ext cx="1816977" cy="2727947"/>
            <a:chOff x="9698252" y="2480488"/>
            <a:chExt cx="1816977" cy="27279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7572C5-EF0C-49EA-8D63-4B044CE87728}"/>
                </a:ext>
              </a:extLst>
            </p:cNvPr>
            <p:cNvSpPr txBox="1"/>
            <p:nvPr/>
          </p:nvSpPr>
          <p:spPr>
            <a:xfrm>
              <a:off x="9902958" y="4562104"/>
              <a:ext cx="1407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Bob </a:t>
              </a:r>
              <a:r>
                <a:rPr lang="en-US" dirty="0" err="1"/>
                <a:t>Edmison</a:t>
              </a:r>
              <a:endParaRPr lang="en-US" dirty="0"/>
            </a:p>
            <a:p>
              <a:pPr algn="ctr"/>
              <a:r>
                <a:rPr lang="en-US" dirty="0"/>
                <a:t>Virginia Tech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CDCE306-DD92-4AB9-BDCD-8E4ED10B5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98252" y="2480488"/>
              <a:ext cx="1816977" cy="2059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59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975FE-3970-4034-B9D6-34BD75E6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51BA5-FC31-4C8D-9B0A-4ABDC91D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cssplice-cm.github.io/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CDFF4-F3FE-4905-84DF-A5911BA8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0853DD2-98AC-4679-84FD-4A80BFFCFB24}" type="datetime1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2/27/2019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282B-BA4D-43E4-AA76-48EFAC50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2488E2-9D19-4540-A3E6-C75737F988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7C5242D7-6199-4D03-BF86-5ED9D3E59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1809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23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6542-3DFD-4CF7-BD15-D285C73E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Curriculum Materials Packaging?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F748B10-7AB0-49A2-BBC2-7F5576B9A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386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996D9-645E-45FF-93BF-F7AB00AE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3DD2-98AC-4679-84FD-4A80BFFCFB24}" type="datetime1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5D540-5B03-4019-AE42-AA948A09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51F1-3B97-4676-A086-9C30EABE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18D0-D527-4526-BEBF-4DDBB110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 want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3515-391D-4D04-AA57-EE549AF3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find a ready-to-go lesson on topic X for his course</a:t>
            </a:r>
          </a:p>
          <a:p>
            <a:r>
              <a:rPr lang="en-US" dirty="0"/>
              <a:t>… share a good lesson they made last semester</a:t>
            </a:r>
          </a:p>
          <a:p>
            <a:r>
              <a:rPr lang="en-US" dirty="0"/>
              <a:t>… gather feedback on a lesson they shared</a:t>
            </a:r>
          </a:p>
          <a:p>
            <a:r>
              <a:rPr lang="en-US" dirty="0"/>
              <a:t>… modify a lesson based on suggestions by an adopter</a:t>
            </a:r>
          </a:p>
          <a:p>
            <a:r>
              <a:rPr lang="en-US" dirty="0"/>
              <a:t>… earn credit for the number of adopters of their materials.</a:t>
            </a:r>
          </a:p>
          <a:p>
            <a:r>
              <a:rPr lang="en-US" dirty="0"/>
              <a:t>… take a specific colleague’s set of materials.</a:t>
            </a:r>
          </a:p>
          <a:p>
            <a:r>
              <a:rPr lang="en-US" dirty="0"/>
              <a:t>… check if two courses are similar enough to compare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1F129-4F9E-42BE-B5BB-D12FA320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0962-32C4-446F-8420-1F3FE709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F756-1315-42FC-A58A-0371E2B3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D77D-04DB-4D83-8931-96ECBB84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C06FC0-0E6B-4763-A532-55DCC5F3F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916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8E3-0CBA-4F8A-883B-19DB0E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46A6-0160-46EF-BB21-B506BC2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8AA2-E821-423A-9DD7-4982D37A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0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FC5-EA93-469F-8B9D-EFEAE61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8F93A5-C4ED-447F-B8BF-FE376C9D9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10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1924-09BE-44BF-A8C5-EE0CB26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D394-AD34-4497-AF91-F9FD989E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7E56-0D74-4FA9-8A54-DF9BB0E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EF0C-6B8E-405F-A737-08978938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E761-FA63-4972-8A36-4E6C192C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Git-based Course Format</a:t>
            </a:r>
          </a:p>
          <a:p>
            <a:pPr lvl="1"/>
            <a:r>
              <a:rPr lang="en-US" i="1" dirty="0"/>
              <a:t>Not just another tool or LMS</a:t>
            </a:r>
          </a:p>
          <a:p>
            <a:pPr lvl="1"/>
            <a:r>
              <a:rPr lang="en-US" dirty="0"/>
              <a:t>Plain-text curriculum materials (YAML, Markdown, etc.)</a:t>
            </a:r>
          </a:p>
          <a:p>
            <a:pPr lvl="1"/>
            <a:r>
              <a:rPr lang="en-US" dirty="0"/>
              <a:t>Converters from/to popular LMSs and import formats</a:t>
            </a:r>
          </a:p>
          <a:p>
            <a:endParaRPr lang="en-US" dirty="0"/>
          </a:p>
          <a:p>
            <a:r>
              <a:rPr lang="en-US" dirty="0"/>
              <a:t>Best Practices and Shared Vocabulary</a:t>
            </a:r>
          </a:p>
          <a:p>
            <a:pPr lvl="1"/>
            <a:r>
              <a:rPr lang="en-US" dirty="0"/>
              <a:t>Definitions/Taxonomy for Materials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("Lesson", "Module", "Assignment", etc.)</a:t>
            </a:r>
          </a:p>
          <a:p>
            <a:pPr lvl="1"/>
            <a:r>
              <a:rPr lang="en-US" dirty="0"/>
              <a:t>Definitions/Formalizations for Packaging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("Creating", "Sharing", "Evaluating", etc.)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CD9F-DDA1-4913-A670-A33BCEAE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A9CC-4645-49A0-8F17-92B57F60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5526-74E8-4A99-9E7D-4BC91600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6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6F1B-FE0C-47AC-BFC6-29397EF2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Git-based Format In-progress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B6CC-90A1-42EF-9BB2-96A45493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Phill's</a:t>
            </a:r>
            <a:r>
              <a:rPr lang="en-US" dirty="0"/>
              <a:t> Jekyll Template</a:t>
            </a:r>
          </a:p>
          <a:p>
            <a:pPr lvl="1"/>
            <a:r>
              <a:rPr lang="en-US" dirty="0"/>
              <a:t>Use Markdown for all content</a:t>
            </a:r>
          </a:p>
          <a:p>
            <a:pPr lvl="1"/>
            <a:r>
              <a:rPr lang="en-US" dirty="0"/>
              <a:t>Publish course through GitHub pages</a:t>
            </a:r>
          </a:p>
          <a:p>
            <a:r>
              <a:rPr lang="en-US" dirty="0"/>
              <a:t>Cory's Waltz Tool</a:t>
            </a:r>
          </a:p>
          <a:p>
            <a:pPr lvl="1"/>
            <a:r>
              <a:rPr lang="en-US" dirty="0"/>
              <a:t>Push/pull materials from Canvas</a:t>
            </a:r>
          </a:p>
          <a:p>
            <a:pPr lvl="1"/>
            <a:r>
              <a:rPr lang="en-US" dirty="0"/>
              <a:t>Round-trip Markdown and HTML for all text content</a:t>
            </a:r>
          </a:p>
          <a:p>
            <a:pPr lvl="1"/>
            <a:r>
              <a:rPr lang="en-US" dirty="0"/>
              <a:t>Store quizzes as YAML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5E4D4-0382-4F97-9B25-C6F585FA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EE6-6640-48EE-863E-37331AFEE5A8}" type="datetime1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5C51-8DDE-4A77-9855-ECF84AC9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cssplice-cm.github.io/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4E58-1E00-4F72-8E1A-93E1F121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88E2-9D19-4540-A3E6-C75737F98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2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865</Words>
  <Application>Microsoft Office PowerPoint</Application>
  <PresentationFormat>Widescreen</PresentationFormat>
  <Paragraphs>170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Curriculum Materials Packaging Birds of a Feather #10A</vt:lpstr>
      <vt:lpstr>The Curriculum Materials Working Group (so far)</vt:lpstr>
      <vt:lpstr>Overview</vt:lpstr>
      <vt:lpstr>What is Curriculum Materials Packaging?</vt:lpstr>
      <vt:lpstr>Instructors want to…</vt:lpstr>
      <vt:lpstr>Common Issues</vt:lpstr>
      <vt:lpstr>Existing Work</vt:lpstr>
      <vt:lpstr>Our Vision</vt:lpstr>
      <vt:lpstr>Git-based Format In-progress Candidates</vt:lpstr>
      <vt:lpstr>Best Practices</vt:lpstr>
      <vt:lpstr>Breakout Session Goals</vt:lpstr>
      <vt:lpstr>What's Next?</vt:lpstr>
      <vt:lpstr>“If so many repositories have attempted to solve this problem, why should this effort succeed?”</vt:lpstr>
      <vt:lpstr>“Isn’t this just Learning Objects? Hasn’t this been solved?”</vt:lpstr>
      <vt:lpstr>“Why should people care if you make a curriculum format? They’re busy, they won’t suddenly have more time to package materials.”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Materials Working Group Report</dc:title>
  <dc:creator>Austin Bart</dc:creator>
  <cp:lastModifiedBy>Bart, Austin</cp:lastModifiedBy>
  <cp:revision>30</cp:revision>
  <dcterms:created xsi:type="dcterms:W3CDTF">2019-02-24T20:22:08Z</dcterms:created>
  <dcterms:modified xsi:type="dcterms:W3CDTF">2019-03-01T14:10:21Z</dcterms:modified>
</cp:coreProperties>
</file>