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A40D-2529-72F2-0B2B-6FE3DAD98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B9B19-4422-618F-E9F7-613C960E8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144CE-CDC0-1B8A-A6F0-65C43E38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8C47-A911-4D17-8E15-A3CC6B1A7B8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C970C-CBB6-E638-748C-D70EEBAF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4B3F-289B-5EB1-1B7B-2B15B450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9DB-C5A8-4E5D-AFF3-9A9FC7A0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6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2654-F420-22A0-237B-6D2BC149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14739-F81B-B76E-4ED2-44BAC10AA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F27FD-42EB-9EB3-AC17-99F1418D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8C47-A911-4D17-8E15-A3CC6B1A7B8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4066-5D45-D0E5-F2CE-8663FCFF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BB07B-5D4F-CD9D-F803-FECA8EFB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9DB-C5A8-4E5D-AFF3-9A9FC7A0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1621D-4F7E-E4E1-E301-AA54C0B60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06063-A8EC-F769-9219-C1FCCBC32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763E6-BCD9-CB32-F0D0-B92B8970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8C47-A911-4D17-8E15-A3CC6B1A7B8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E330-27E3-51DB-4951-35D61EAE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F86A-306C-5F1F-56AC-75C94F9E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9DB-C5A8-4E5D-AFF3-9A9FC7A0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1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B5FA-6F51-93F4-7BAD-56025492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9059-FD76-402A-33F2-D0D54988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D801F-82C1-7969-B3D9-F1BCE825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8C47-A911-4D17-8E15-A3CC6B1A7B8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CC4F1-DFB1-BED4-F465-ADF107A6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4A94-AE22-2CE9-A5E3-8BD1B492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9DB-C5A8-4E5D-AFF3-9A9FC7A0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6E0E-34CA-D62C-2261-E7282B4F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AC912-EAEA-B11A-6B07-5B8D0533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DF16-DC8F-0CC0-EC26-366B0106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8C47-A911-4D17-8E15-A3CC6B1A7B8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8276-3CCB-8EEF-7990-ACD17C13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7601F-E68F-08BB-3B82-931E4B15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9DB-C5A8-4E5D-AFF3-9A9FC7A0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0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93B9-EBBD-BF13-C917-40A5ACE8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6EAC-0789-97A1-D363-9867A3CED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C3840-E9EA-E6FD-85A8-420CFB88D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F17D8-D57B-72C2-225D-DF4F69F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8C47-A911-4D17-8E15-A3CC6B1A7B8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42E6D-8C7A-8291-AB6B-ED74562A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4B3B0-3E73-E061-ABD6-74F24DDA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9DB-C5A8-4E5D-AFF3-9A9FC7A0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D061-218F-0407-D83E-8624B663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37651-4CC8-CBB0-36C9-CD823A8D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C9BAD-DFDB-8682-2629-4FC605461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4B297-61D4-3DB7-8F3C-8FE2E395E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D1980-82BE-AB65-66A1-FE60D6444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8B55E-211A-2184-A274-A2770668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8C47-A911-4D17-8E15-A3CC6B1A7B8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9A84B-7830-03CA-695A-6F57D23E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C8ADE-4D76-06A8-157D-43B1EEBE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9DB-C5A8-4E5D-AFF3-9A9FC7A0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5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CED5-3039-D80A-664D-09C42CB4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F6E28-F779-DEA2-B25A-644A4BB2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8C47-A911-4D17-8E15-A3CC6B1A7B8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DA85F-FCF2-F1C5-E4B3-F6F98829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5C1F8-1285-75BE-2293-51F62193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9DB-C5A8-4E5D-AFF3-9A9FC7A0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C30AC-BF74-05A6-9DFD-A1FCADD5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8C47-A911-4D17-8E15-A3CC6B1A7B8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549B1-D1F8-93F5-83F2-7269FAD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78CFC-B2E2-37A7-601B-891E711B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9DB-C5A8-4E5D-AFF3-9A9FC7A0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4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25C5-7ACB-8D2F-93A4-0F5E462D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57A2-6088-9F5E-6F7C-830B3E05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C0676-6516-B889-EA85-EB094EAA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147B4-1231-3D20-2014-CCECFA33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8C47-A911-4D17-8E15-A3CC6B1A7B8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00D03-0F6D-2409-1BBD-52A0A91E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A013B-F7E1-2117-0803-8E07427D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9DB-C5A8-4E5D-AFF3-9A9FC7A0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8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6D7F-00AA-67C6-01B1-A8B09A7F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58193-6446-2E0D-584A-3E37404D8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7236D-C698-2936-346D-9B7FC1C9A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D940E-9B8A-5ECA-B29C-44FFC096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8C47-A911-4D17-8E15-A3CC6B1A7B8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C327-AE86-AFDB-B15A-1E226D5B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C70C4-D107-7954-6B11-B4F3F724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F9DB-C5A8-4E5D-AFF3-9A9FC7A0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AFE8C-6591-7693-05F1-6FEBB6ED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E92C6-5D36-0FAA-9BDE-837EFA83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0037-A981-32F4-43A3-08A805AF8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08C47-A911-4D17-8E15-A3CC6B1A7B8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270C-1342-B868-69F7-67BC39440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2078-F8D0-2455-D631-E597C4ADA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F9DB-C5A8-4E5D-AFF3-9A9FC7A0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414A4E-0A86-3864-DA20-670268B317AA}"/>
              </a:ext>
            </a:extLst>
          </p:cNvPr>
          <p:cNvGrpSpPr/>
          <p:nvPr/>
        </p:nvGrpSpPr>
        <p:grpSpPr>
          <a:xfrm>
            <a:off x="906012" y="838683"/>
            <a:ext cx="3582099" cy="1610902"/>
            <a:chOff x="906012" y="838683"/>
            <a:chExt cx="3582099" cy="15696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87CC7E-0234-856E-FF77-6DBC5AA1C83E}"/>
                </a:ext>
              </a:extLst>
            </p:cNvPr>
            <p:cNvSpPr txBox="1"/>
            <p:nvPr/>
          </p:nvSpPr>
          <p:spPr>
            <a:xfrm>
              <a:off x="906012" y="1208015"/>
              <a:ext cx="3582099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Plan start date: June 20 2023</a:t>
              </a:r>
            </a:p>
            <a:p>
              <a:r>
                <a:rPr lang="en-US" dirty="0"/>
                <a:t>Estimated TDEE: 1900 calories</a:t>
              </a:r>
            </a:p>
            <a:p>
              <a:r>
                <a:rPr lang="en-US" dirty="0"/>
                <a:t>Weight loss pace : 0.5 </a:t>
              </a:r>
              <a:r>
                <a:rPr lang="en-US" dirty="0" err="1"/>
                <a:t>lbs</a:t>
              </a:r>
              <a:r>
                <a:rPr lang="en-US" dirty="0"/>
                <a:t> per week</a:t>
              </a:r>
            </a:p>
            <a:p>
              <a:r>
                <a:rPr lang="en-US" dirty="0"/>
                <a:t>Daily calorie deficit: 250 calories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559A1D-AD75-CBA1-91A7-0B7E88C12A9C}"/>
                </a:ext>
              </a:extLst>
            </p:cNvPr>
            <p:cNvSpPr txBox="1"/>
            <p:nvPr/>
          </p:nvSpPr>
          <p:spPr>
            <a:xfrm>
              <a:off x="1849773" y="838683"/>
              <a:ext cx="169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Plan Summary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822B08-B424-DA67-B5FF-33A4C022960B}"/>
              </a:ext>
            </a:extLst>
          </p:cNvPr>
          <p:cNvSpPr/>
          <p:nvPr/>
        </p:nvSpPr>
        <p:spPr>
          <a:xfrm>
            <a:off x="3372374" y="2550253"/>
            <a:ext cx="1006679" cy="2783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36637-9FC7-FB1F-324F-E4CCFD0B05FF}"/>
              </a:ext>
            </a:extLst>
          </p:cNvPr>
          <p:cNvSpPr txBox="1"/>
          <p:nvPr/>
        </p:nvSpPr>
        <p:spPr>
          <a:xfrm>
            <a:off x="1535185" y="3598877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6C8EF-30D6-535D-16C3-8330B29515E6}"/>
              </a:ext>
            </a:extLst>
          </p:cNvPr>
          <p:cNvSpPr txBox="1"/>
          <p:nvPr/>
        </p:nvSpPr>
        <p:spPr>
          <a:xfrm>
            <a:off x="1006679" y="4135772"/>
            <a:ext cx="3800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calorie deficit: 3500 </a:t>
            </a:r>
            <a:r>
              <a:rPr lang="en-US" dirty="0" err="1"/>
              <a:t>cal</a:t>
            </a:r>
            <a:endParaRPr lang="en-US" dirty="0"/>
          </a:p>
          <a:p>
            <a:r>
              <a:rPr lang="en-US" dirty="0"/>
              <a:t>Average daily deficit: 137 </a:t>
            </a:r>
            <a:r>
              <a:rPr lang="en-US" dirty="0" err="1"/>
              <a:t>cal</a:t>
            </a:r>
            <a:endParaRPr lang="en-US" dirty="0"/>
          </a:p>
          <a:p>
            <a:r>
              <a:rPr lang="en-US" dirty="0"/>
              <a:t>Estimated weight loss: 2lbs</a:t>
            </a:r>
          </a:p>
          <a:p>
            <a:r>
              <a:rPr lang="en-US" dirty="0"/>
              <a:t>Actual weight loss: 1.7lbs</a:t>
            </a:r>
          </a:p>
          <a:p>
            <a:r>
              <a:rPr lang="en-US" dirty="0"/>
              <a:t>Calculated TDEE: 1870 </a:t>
            </a:r>
            <a:r>
              <a:rPr lang="en-US" dirty="0" err="1"/>
              <a:t>cal</a:t>
            </a:r>
            <a:endParaRPr lang="en-US" dirty="0"/>
          </a:p>
          <a:p>
            <a:r>
              <a:rPr lang="en-US" dirty="0"/>
              <a:t>Time to goal: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F1961B-6815-82A4-8C22-CE6437863513}"/>
              </a:ext>
            </a:extLst>
          </p:cNvPr>
          <p:cNvGrpSpPr/>
          <p:nvPr/>
        </p:nvGrpSpPr>
        <p:grpSpPr>
          <a:xfrm>
            <a:off x="6258186" y="2255242"/>
            <a:ext cx="763398" cy="2148977"/>
            <a:chOff x="6258186" y="2255242"/>
            <a:chExt cx="763398" cy="21489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FC82D4-D2CD-E7C3-03C1-956637AAE261}"/>
                </a:ext>
              </a:extLst>
            </p:cNvPr>
            <p:cNvSpPr/>
            <p:nvPr/>
          </p:nvSpPr>
          <p:spPr>
            <a:xfrm>
              <a:off x="6258187" y="2751589"/>
              <a:ext cx="763397" cy="16526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1ED30-B0BA-6118-C7A7-E757CA5F5DEB}"/>
                </a:ext>
              </a:extLst>
            </p:cNvPr>
            <p:cNvSpPr/>
            <p:nvPr/>
          </p:nvSpPr>
          <p:spPr>
            <a:xfrm>
              <a:off x="6258186" y="2255242"/>
              <a:ext cx="763397" cy="4963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9026DD-438A-ACCB-6952-579A369526D1}"/>
              </a:ext>
            </a:extLst>
          </p:cNvPr>
          <p:cNvGrpSpPr/>
          <p:nvPr/>
        </p:nvGrpSpPr>
        <p:grpSpPr>
          <a:xfrm>
            <a:off x="7227815" y="2768054"/>
            <a:ext cx="763397" cy="1636163"/>
            <a:chOff x="7285839" y="2768054"/>
            <a:chExt cx="763397" cy="16361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EDDF30-5904-40A6-384E-4C41B5E50976}"/>
                </a:ext>
              </a:extLst>
            </p:cNvPr>
            <p:cNvSpPr/>
            <p:nvPr/>
          </p:nvSpPr>
          <p:spPr>
            <a:xfrm>
              <a:off x="7285839" y="2986480"/>
              <a:ext cx="763397" cy="14177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C217BD-C954-463B-679E-44CA53E11292}"/>
                </a:ext>
              </a:extLst>
            </p:cNvPr>
            <p:cNvSpPr/>
            <p:nvPr/>
          </p:nvSpPr>
          <p:spPr>
            <a:xfrm>
              <a:off x="7285839" y="2768054"/>
              <a:ext cx="763397" cy="2050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69409A-93F0-3FCC-985F-646FD330BA31}"/>
              </a:ext>
            </a:extLst>
          </p:cNvPr>
          <p:cNvGrpSpPr/>
          <p:nvPr/>
        </p:nvGrpSpPr>
        <p:grpSpPr>
          <a:xfrm>
            <a:off x="8197443" y="2768054"/>
            <a:ext cx="763397" cy="1636164"/>
            <a:chOff x="8309297" y="2768054"/>
            <a:chExt cx="763397" cy="16361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3FF7C5-3CE2-85B7-CE93-43E271338AEE}"/>
                </a:ext>
              </a:extLst>
            </p:cNvPr>
            <p:cNvSpPr/>
            <p:nvPr/>
          </p:nvSpPr>
          <p:spPr>
            <a:xfrm>
              <a:off x="8309297" y="2845086"/>
              <a:ext cx="763397" cy="15591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DBD41BD-9580-40DF-19A1-275A8D28BCD5}"/>
                </a:ext>
              </a:extLst>
            </p:cNvPr>
            <p:cNvSpPr/>
            <p:nvPr/>
          </p:nvSpPr>
          <p:spPr>
            <a:xfrm>
              <a:off x="8309297" y="2768054"/>
              <a:ext cx="763397" cy="6056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A73D96-A636-6537-E50F-C361D9998D12}"/>
              </a:ext>
            </a:extLst>
          </p:cNvPr>
          <p:cNvGrpSpPr/>
          <p:nvPr/>
        </p:nvGrpSpPr>
        <p:grpSpPr>
          <a:xfrm>
            <a:off x="9167070" y="2771156"/>
            <a:ext cx="763397" cy="1625653"/>
            <a:chOff x="9167070" y="2771156"/>
            <a:chExt cx="763397" cy="16256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A1DA9D-B1C6-00BD-3D89-B4BD99FD28AB}"/>
                </a:ext>
              </a:extLst>
            </p:cNvPr>
            <p:cNvSpPr/>
            <p:nvPr/>
          </p:nvSpPr>
          <p:spPr>
            <a:xfrm>
              <a:off x="9167070" y="2889189"/>
              <a:ext cx="763397" cy="15076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C6E911-A3F5-3431-16BE-447C95F37C14}"/>
                </a:ext>
              </a:extLst>
            </p:cNvPr>
            <p:cNvSpPr/>
            <p:nvPr/>
          </p:nvSpPr>
          <p:spPr>
            <a:xfrm>
              <a:off x="9167070" y="2771156"/>
              <a:ext cx="763397" cy="10011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40A371-1D05-9A10-F9A2-AEDE63A32D68}"/>
              </a:ext>
            </a:extLst>
          </p:cNvPr>
          <p:cNvGrpSpPr/>
          <p:nvPr/>
        </p:nvGrpSpPr>
        <p:grpSpPr>
          <a:xfrm>
            <a:off x="6065241" y="1442906"/>
            <a:ext cx="4756558" cy="2961314"/>
            <a:chOff x="5670958" y="1442906"/>
            <a:chExt cx="4756558" cy="2961314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2727F57-831C-2F6B-69F8-B5228120EDEF}"/>
                </a:ext>
              </a:extLst>
            </p:cNvPr>
            <p:cNvCxnSpPr/>
            <p:nvPr/>
          </p:nvCxnSpPr>
          <p:spPr>
            <a:xfrm flipV="1">
              <a:off x="5670958" y="1442906"/>
              <a:ext cx="0" cy="2961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D14717-D418-20A4-7BEF-9C2FFAB8E083}"/>
                </a:ext>
              </a:extLst>
            </p:cNvPr>
            <p:cNvCxnSpPr/>
            <p:nvPr/>
          </p:nvCxnSpPr>
          <p:spPr>
            <a:xfrm>
              <a:off x="5670958" y="4404220"/>
              <a:ext cx="43538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DA802C-F4F3-F53A-250B-9634C32D7382}"/>
                </a:ext>
              </a:extLst>
            </p:cNvPr>
            <p:cNvCxnSpPr/>
            <p:nvPr/>
          </p:nvCxnSpPr>
          <p:spPr>
            <a:xfrm>
              <a:off x="5670958" y="2751589"/>
              <a:ext cx="475655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7B32-AFD8-3203-4C37-45C3B12D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Running 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83F41-7708-7F24-0239-D86603B634EB}"/>
              </a:ext>
            </a:extLst>
          </p:cNvPr>
          <p:cNvSpPr/>
          <p:nvPr/>
        </p:nvSpPr>
        <p:spPr>
          <a:xfrm>
            <a:off x="5108895" y="1342239"/>
            <a:ext cx="4513277" cy="26844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C2C12-269E-FFFA-846E-D0269091ED33}"/>
              </a:ext>
            </a:extLst>
          </p:cNvPr>
          <p:cNvSpPr txBox="1"/>
          <p:nvPr/>
        </p:nvSpPr>
        <p:spPr>
          <a:xfrm>
            <a:off x="5436066" y="1619075"/>
            <a:ext cx="161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Distance, pace, heart rate</a:t>
            </a:r>
          </a:p>
        </p:txBody>
      </p:sp>
    </p:spTree>
    <p:extLst>
      <p:ext uri="{BB962C8B-B14F-4D97-AF65-F5344CB8AC3E}">
        <p14:creationId xmlns:p14="http://schemas.microsoft.com/office/powerpoint/2010/main" val="307378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7B32-AFD8-3203-4C37-45C3B12D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Recipes 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83F41-7708-7F24-0239-D86603B634EB}"/>
              </a:ext>
            </a:extLst>
          </p:cNvPr>
          <p:cNvSpPr/>
          <p:nvPr/>
        </p:nvSpPr>
        <p:spPr>
          <a:xfrm>
            <a:off x="838200" y="1459683"/>
            <a:ext cx="4513277" cy="4798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6399F-1B0C-5E82-068B-2AAA6F610563}"/>
              </a:ext>
            </a:extLst>
          </p:cNvPr>
          <p:cNvGrpSpPr/>
          <p:nvPr/>
        </p:nvGrpSpPr>
        <p:grpSpPr>
          <a:xfrm>
            <a:off x="956344" y="1593909"/>
            <a:ext cx="2232173" cy="1292661"/>
            <a:chOff x="956344" y="1593909"/>
            <a:chExt cx="2232173" cy="12926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7C2C12-269E-FFFA-846E-D0269091ED33}"/>
                </a:ext>
              </a:extLst>
            </p:cNvPr>
            <p:cNvSpPr txBox="1"/>
            <p:nvPr/>
          </p:nvSpPr>
          <p:spPr>
            <a:xfrm>
              <a:off x="956344" y="1593909"/>
              <a:ext cx="1853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 Protein Smoothie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96AAD4-C58D-F6BA-051A-C29B7754ABF3}"/>
                </a:ext>
              </a:extLst>
            </p:cNvPr>
            <p:cNvSpPr txBox="1"/>
            <p:nvPr/>
          </p:nvSpPr>
          <p:spPr>
            <a:xfrm>
              <a:off x="956344" y="1932463"/>
              <a:ext cx="22321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Berry Blend, 170g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Banana, 93g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Peanut Butter, 16g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Protein powder, 25g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8F7EC4A-5802-972C-E76A-F83C92D691CA}"/>
              </a:ext>
            </a:extLst>
          </p:cNvPr>
          <p:cNvGrpSpPr/>
          <p:nvPr/>
        </p:nvGrpSpPr>
        <p:grpSpPr>
          <a:xfrm>
            <a:off x="956343" y="2886570"/>
            <a:ext cx="2232173" cy="1508105"/>
            <a:chOff x="956344" y="1593909"/>
            <a:chExt cx="2232173" cy="15081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B6FE5D-C30E-8828-FCF4-3626EF55FE9C}"/>
                </a:ext>
              </a:extLst>
            </p:cNvPr>
            <p:cNvSpPr txBox="1"/>
            <p:nvPr/>
          </p:nvSpPr>
          <p:spPr>
            <a:xfrm>
              <a:off x="956344" y="1593909"/>
              <a:ext cx="1853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 Oatmeal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76285F-D851-7978-773E-CEEA64864203}"/>
                </a:ext>
              </a:extLst>
            </p:cNvPr>
            <p:cNvSpPr txBox="1"/>
            <p:nvPr/>
          </p:nvSpPr>
          <p:spPr>
            <a:xfrm>
              <a:off x="956344" y="1932463"/>
              <a:ext cx="22321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Rolled oats, 35g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Chia seeds, 20g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Seitan strips, 75g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Flaxseed, 8g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Craisins, 15g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B22397-6D43-08DC-5BBA-3E096A089CFB}"/>
              </a:ext>
            </a:extLst>
          </p:cNvPr>
          <p:cNvGrpSpPr/>
          <p:nvPr/>
        </p:nvGrpSpPr>
        <p:grpSpPr>
          <a:xfrm>
            <a:off x="957741" y="4394675"/>
            <a:ext cx="2232173" cy="1508105"/>
            <a:chOff x="956344" y="1593909"/>
            <a:chExt cx="2232173" cy="15081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2CB0B8-995B-4E69-29DF-04903EAE5AE8}"/>
                </a:ext>
              </a:extLst>
            </p:cNvPr>
            <p:cNvSpPr txBox="1"/>
            <p:nvPr/>
          </p:nvSpPr>
          <p:spPr>
            <a:xfrm>
              <a:off x="956344" y="1593909"/>
              <a:ext cx="1853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 Tofu wrap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C4E7EA-2413-86C9-3F21-684FFE7773C0}"/>
                </a:ext>
              </a:extLst>
            </p:cNvPr>
            <p:cNvSpPr txBox="1"/>
            <p:nvPr/>
          </p:nvSpPr>
          <p:spPr>
            <a:xfrm>
              <a:off x="956344" y="1932463"/>
              <a:ext cx="22321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Firm tofu, 187g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Tortilla,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Spinach, 25g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Hummus, 25g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Red bell pepper, 50g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8B397D-156B-7718-7E93-75BE53A3DD54}"/>
              </a:ext>
            </a:extLst>
          </p:cNvPr>
          <p:cNvSpPr/>
          <p:nvPr/>
        </p:nvSpPr>
        <p:spPr>
          <a:xfrm>
            <a:off x="956343" y="1069320"/>
            <a:ext cx="1308685" cy="2783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recipe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4B8343-A106-3C93-50F1-8D401F8AFD61}"/>
              </a:ext>
            </a:extLst>
          </p:cNvPr>
          <p:cNvSpPr/>
          <p:nvPr/>
        </p:nvSpPr>
        <p:spPr>
          <a:xfrm>
            <a:off x="2375480" y="1069320"/>
            <a:ext cx="1308685" cy="2783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Edit recipe</a:t>
            </a:r>
          </a:p>
        </p:txBody>
      </p:sp>
    </p:spTree>
    <p:extLst>
      <p:ext uri="{BB962C8B-B14F-4D97-AF65-F5344CB8AC3E}">
        <p14:creationId xmlns:p14="http://schemas.microsoft.com/office/powerpoint/2010/main" val="239880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7B32-AFD8-3203-4C37-45C3B12D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Create Recipe Dialog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83F41-7708-7F24-0239-D86603B634EB}"/>
              </a:ext>
            </a:extLst>
          </p:cNvPr>
          <p:cNvSpPr/>
          <p:nvPr/>
        </p:nvSpPr>
        <p:spPr>
          <a:xfrm>
            <a:off x="838200" y="1435496"/>
            <a:ext cx="7475290" cy="212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8B397D-156B-7718-7E93-75BE53A3DD54}"/>
              </a:ext>
            </a:extLst>
          </p:cNvPr>
          <p:cNvSpPr/>
          <p:nvPr/>
        </p:nvSpPr>
        <p:spPr>
          <a:xfrm>
            <a:off x="956343" y="1069320"/>
            <a:ext cx="1308685" cy="2783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recipe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4B8343-A106-3C93-50F1-8D401F8AFD61}"/>
              </a:ext>
            </a:extLst>
          </p:cNvPr>
          <p:cNvSpPr/>
          <p:nvPr/>
        </p:nvSpPr>
        <p:spPr>
          <a:xfrm>
            <a:off x="2375480" y="1069320"/>
            <a:ext cx="1308685" cy="2783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Edit recipe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E80B6-3D81-E1B3-3C3E-498930034A07}"/>
              </a:ext>
            </a:extLst>
          </p:cNvPr>
          <p:cNvSpPr txBox="1"/>
          <p:nvPr/>
        </p:nvSpPr>
        <p:spPr>
          <a:xfrm>
            <a:off x="3296873" y="3733101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9EC41-C220-909C-72F6-5321B454BE73}"/>
              </a:ext>
            </a:extLst>
          </p:cNvPr>
          <p:cNvSpPr txBox="1"/>
          <p:nvPr/>
        </p:nvSpPr>
        <p:spPr>
          <a:xfrm>
            <a:off x="3296873" y="4011896"/>
            <a:ext cx="1753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Calories: 570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4EB9DC-3B8F-555E-2DEB-B77F3321D8FD}"/>
              </a:ext>
            </a:extLst>
          </p:cNvPr>
          <p:cNvGrpSpPr/>
          <p:nvPr/>
        </p:nvGrpSpPr>
        <p:grpSpPr>
          <a:xfrm>
            <a:off x="1812718" y="4381228"/>
            <a:ext cx="4721608" cy="830997"/>
            <a:chOff x="3296872" y="4128673"/>
            <a:chExt cx="4721608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0CF569-FC4D-5FCF-2011-7D7EA79DFA34}"/>
                </a:ext>
              </a:extLst>
            </p:cNvPr>
            <p:cNvSpPr txBox="1"/>
            <p:nvPr/>
          </p:nvSpPr>
          <p:spPr>
            <a:xfrm>
              <a:off x="3296872" y="4128673"/>
              <a:ext cx="1753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Fat</a:t>
              </a:r>
            </a:p>
            <a:p>
              <a:pPr algn="ctr"/>
              <a:r>
                <a:rPr lang="en-US" sz="1600" dirty="0"/>
                <a:t>18.5g</a:t>
              </a:r>
            </a:p>
            <a:p>
              <a:pPr algn="ctr"/>
              <a:r>
                <a:rPr lang="en-US" sz="1600" dirty="0"/>
                <a:t>33.3%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09098A-FD3D-EDAC-6C90-43851F6FC9ED}"/>
                </a:ext>
              </a:extLst>
            </p:cNvPr>
            <p:cNvSpPr txBox="1"/>
            <p:nvPr/>
          </p:nvSpPr>
          <p:spPr>
            <a:xfrm>
              <a:off x="4781026" y="4128673"/>
              <a:ext cx="1753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Carbs</a:t>
              </a:r>
            </a:p>
            <a:p>
              <a:pPr algn="ctr"/>
              <a:r>
                <a:rPr lang="en-US" sz="1600" dirty="0"/>
                <a:t>52.4g</a:t>
              </a:r>
            </a:p>
            <a:p>
              <a:pPr algn="ctr"/>
              <a:r>
                <a:rPr lang="en-US" sz="1600" dirty="0"/>
                <a:t>41.9%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C3EDB7-2451-CAA4-0F2A-92478F8E6C4C}"/>
                </a:ext>
              </a:extLst>
            </p:cNvPr>
            <p:cNvSpPr txBox="1"/>
            <p:nvPr/>
          </p:nvSpPr>
          <p:spPr>
            <a:xfrm>
              <a:off x="6265180" y="4128673"/>
              <a:ext cx="1753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Protein</a:t>
              </a:r>
            </a:p>
            <a:p>
              <a:pPr algn="ctr"/>
              <a:r>
                <a:rPr lang="en-US" sz="1600" dirty="0"/>
                <a:t>31.4g</a:t>
              </a:r>
            </a:p>
            <a:p>
              <a:pPr algn="ctr"/>
              <a:r>
                <a:rPr lang="en-US" sz="1600" dirty="0"/>
                <a:t>25.1%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09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158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Running Tab</vt:lpstr>
      <vt:lpstr>Recipes Tab</vt:lpstr>
      <vt:lpstr>Create Recipe Dialog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Poppe</dc:creator>
  <cp:lastModifiedBy>Craig Poppe</cp:lastModifiedBy>
  <cp:revision>15</cp:revision>
  <dcterms:created xsi:type="dcterms:W3CDTF">2023-06-26T17:30:25Z</dcterms:created>
  <dcterms:modified xsi:type="dcterms:W3CDTF">2023-07-12T19:11:44Z</dcterms:modified>
</cp:coreProperties>
</file>