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6" r:id="rId3"/>
    <p:sldId id="259" r:id="rId4"/>
    <p:sldId id="268" r:id="rId5"/>
    <p:sldId id="267" r:id="rId6"/>
    <p:sldId id="269" r:id="rId7"/>
    <p:sldId id="270" r:id="rId8"/>
    <p:sldId id="265" r:id="rId9"/>
    <p:sldId id="262" r:id="rId10"/>
    <p:sldId id="26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45D6-A325-4422-ADAB-57FCDBE2EBED}" type="datetimeFigureOut">
              <a:rPr lang="pt-BR" smtClean="0"/>
              <a:t>20/01/2018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8697-7601-4645-BAFB-353E8015A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66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45D6-A325-4422-ADAB-57FCDBE2EBED}" type="datetimeFigureOut">
              <a:rPr lang="pt-BR" smtClean="0"/>
              <a:t>20/01/2018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8697-7601-4645-BAFB-353E8015A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82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45D6-A325-4422-ADAB-57FCDBE2EBED}" type="datetimeFigureOut">
              <a:rPr lang="pt-BR" smtClean="0"/>
              <a:t>20/01/2018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8697-7601-4645-BAFB-353E8015A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20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45D6-A325-4422-ADAB-57FCDBE2EBED}" type="datetimeFigureOut">
              <a:rPr lang="pt-BR" smtClean="0"/>
              <a:t>20/01/2018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8697-7601-4645-BAFB-353E8015A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9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45D6-A325-4422-ADAB-57FCDBE2EBED}" type="datetimeFigureOut">
              <a:rPr lang="pt-BR" smtClean="0"/>
              <a:t>20/01/2018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8697-7601-4645-BAFB-353E8015A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34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45D6-A325-4422-ADAB-57FCDBE2EBED}" type="datetimeFigureOut">
              <a:rPr lang="pt-BR" smtClean="0"/>
              <a:t>20/01/2018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8697-7601-4645-BAFB-353E8015A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73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45D6-A325-4422-ADAB-57FCDBE2EBED}" type="datetimeFigureOut">
              <a:rPr lang="pt-BR" smtClean="0"/>
              <a:t>20/01/2018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8697-7601-4645-BAFB-353E8015A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46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45D6-A325-4422-ADAB-57FCDBE2EBED}" type="datetimeFigureOut">
              <a:rPr lang="pt-BR" smtClean="0"/>
              <a:t>20/01/2018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8697-7601-4645-BAFB-353E8015A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5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45D6-A325-4422-ADAB-57FCDBE2EBED}" type="datetimeFigureOut">
              <a:rPr lang="pt-BR" smtClean="0"/>
              <a:t>20/01/2018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8697-7601-4645-BAFB-353E8015A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63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45D6-A325-4422-ADAB-57FCDBE2EBED}" type="datetimeFigureOut">
              <a:rPr lang="pt-BR" smtClean="0"/>
              <a:t>20/01/2018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8697-7601-4645-BAFB-353E8015A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65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45D6-A325-4422-ADAB-57FCDBE2EBED}" type="datetimeFigureOut">
              <a:rPr lang="pt-BR" smtClean="0"/>
              <a:t>20/01/2018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8697-7601-4645-BAFB-353E8015A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97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345D6-A325-4422-ADAB-57FCDBE2EBED}" type="datetimeFigureOut">
              <a:rPr lang="pt-BR" smtClean="0"/>
              <a:t>20/01/2018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B8697-7601-4645-BAFB-353E8015A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5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19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04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755105" cy="4351338"/>
          </a:xfrm>
        </p:spPr>
        <p:txBody>
          <a:bodyPr/>
          <a:lstStyle/>
          <a:p>
            <a:pPr marL="285750" indent="-285750"/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 de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simples resolução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travando a fila;</a:t>
            </a:r>
          </a:p>
          <a:p>
            <a:pPr marL="285750" indent="-285750"/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emora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processo de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atendimento ao cliente;</a:t>
            </a:r>
            <a:endParaRPr lang="pt-BR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Alto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 operacional.</a:t>
            </a:r>
            <a:endParaRPr lang="pt-BR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178" y="4830957"/>
            <a:ext cx="3937822" cy="202704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68048" y="246743"/>
            <a:ext cx="86805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n w="0"/>
                <a:solidFill>
                  <a:schemeClr val="accent1"/>
                </a:solidFill>
                <a:latin typeface="Lucida Console" panose="020B0609040504020204" pitchFamily="49" charset="0"/>
              </a:rPr>
              <a:t>[</a:t>
            </a:r>
            <a:r>
              <a:rPr lang="pt-BR" sz="4400" b="1" dirty="0" err="1" smtClean="0">
                <a:ln w="0"/>
                <a:solidFill>
                  <a:schemeClr val="accent1"/>
                </a:solidFill>
                <a:latin typeface="Lucida Console" panose="020B0609040504020204" pitchFamily="49" charset="0"/>
              </a:rPr>
              <a:t>Sistemas_chamados_atual</a:t>
            </a:r>
            <a:r>
              <a:rPr lang="pt-BR" sz="4400" b="1" dirty="0" smtClean="0">
                <a:ln w="0"/>
                <a:solidFill>
                  <a:schemeClr val="accent1"/>
                </a:solidFill>
                <a:latin typeface="Lucida Console" panose="020B0609040504020204" pitchFamily="49" charset="0"/>
              </a:rPr>
              <a:t>]</a:t>
            </a:r>
            <a:endParaRPr lang="pt-BR" sz="4400" b="1" dirty="0">
              <a:ln w="0"/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23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759242" y="4662292"/>
            <a:ext cx="4097025" cy="11679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Aplicativo</a:t>
            </a:r>
          </a:p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Mobile</a:t>
            </a:r>
          </a:p>
        </p:txBody>
      </p:sp>
      <p:cxnSp>
        <p:nvCxnSpPr>
          <p:cNvPr id="12" name="Conector de seta reta 11"/>
          <p:cNvCxnSpPr>
            <a:stCxn id="1029" idx="2"/>
            <a:endCxn id="9" idx="0"/>
          </p:cNvCxnSpPr>
          <p:nvPr/>
        </p:nvCxnSpPr>
        <p:spPr>
          <a:xfrm flipH="1">
            <a:off x="4807755" y="4251157"/>
            <a:ext cx="2359296" cy="41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uxograma: Disco magnético 43"/>
          <p:cNvSpPr/>
          <p:nvPr/>
        </p:nvSpPr>
        <p:spPr>
          <a:xfrm>
            <a:off x="9420869" y="1757831"/>
            <a:ext cx="1780673" cy="1811941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lang="pt-BR" dirty="0"/>
          </a:p>
        </p:txBody>
      </p:sp>
      <p:sp>
        <p:nvSpPr>
          <p:cNvPr id="54" name="Retângulo 53"/>
          <p:cNvSpPr/>
          <p:nvPr/>
        </p:nvSpPr>
        <p:spPr>
          <a:xfrm>
            <a:off x="4233232" y="1509630"/>
            <a:ext cx="4509714" cy="23083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IA</a:t>
            </a:r>
          </a:p>
        </p:txBody>
      </p:sp>
      <p:sp>
        <p:nvSpPr>
          <p:cNvPr id="1029" name="Retângulo 1028"/>
          <p:cNvSpPr/>
          <p:nvPr/>
        </p:nvSpPr>
        <p:spPr>
          <a:xfrm>
            <a:off x="2759243" y="1347536"/>
            <a:ext cx="8815616" cy="290362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CaixaDeTexto 1030"/>
          <p:cNvSpPr txBox="1"/>
          <p:nvPr/>
        </p:nvSpPr>
        <p:spPr>
          <a:xfrm>
            <a:off x="10698100" y="1384638"/>
            <a:ext cx="870238" cy="373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Nuvem</a:t>
            </a:r>
            <a:endParaRPr lang="pt-BR" b="1" dirty="0"/>
          </a:p>
        </p:txBody>
      </p:sp>
      <p:sp>
        <p:nvSpPr>
          <p:cNvPr id="79" name="Retângulo 78"/>
          <p:cNvSpPr/>
          <p:nvPr/>
        </p:nvSpPr>
        <p:spPr>
          <a:xfrm>
            <a:off x="549575" y="1976268"/>
            <a:ext cx="1561848" cy="16461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Usuário</a:t>
            </a:r>
            <a:endParaRPr lang="pt-BR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2" name="Conector de seta reta 81"/>
          <p:cNvCxnSpPr>
            <a:stCxn id="79" idx="3"/>
            <a:endCxn id="1029" idx="1"/>
          </p:cNvCxnSpPr>
          <p:nvPr/>
        </p:nvCxnSpPr>
        <p:spPr>
          <a:xfrm>
            <a:off x="2111423" y="2799346"/>
            <a:ext cx="6478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Conector de seta reta 1049"/>
          <p:cNvCxnSpPr>
            <a:endCxn id="1051" idx="0"/>
          </p:cNvCxnSpPr>
          <p:nvPr/>
        </p:nvCxnSpPr>
        <p:spPr>
          <a:xfrm>
            <a:off x="9256295" y="3813899"/>
            <a:ext cx="293009" cy="84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Retângulo 1050"/>
          <p:cNvSpPr/>
          <p:nvPr/>
        </p:nvSpPr>
        <p:spPr>
          <a:xfrm>
            <a:off x="7523748" y="4662292"/>
            <a:ext cx="4051112" cy="11679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Dashboard</a:t>
            </a:r>
          </a:p>
        </p:txBody>
      </p:sp>
      <p:sp>
        <p:nvSpPr>
          <p:cNvPr id="1055" name="CaixaDeTexto 1054"/>
          <p:cNvSpPr txBox="1"/>
          <p:nvPr/>
        </p:nvSpPr>
        <p:spPr>
          <a:xfrm>
            <a:off x="368048" y="246743"/>
            <a:ext cx="73212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n w="0"/>
                <a:solidFill>
                  <a:schemeClr val="accent1"/>
                </a:solidFill>
                <a:latin typeface="Lucida Console" panose="020B0609040504020204" pitchFamily="49" charset="0"/>
              </a:rPr>
              <a:t>[</a:t>
            </a:r>
            <a:r>
              <a:rPr lang="pt-BR" sz="4400" b="1" dirty="0" err="1" smtClean="0">
                <a:ln w="0"/>
                <a:solidFill>
                  <a:schemeClr val="accent1"/>
                </a:solidFill>
                <a:latin typeface="Lucida Console" panose="020B0609040504020204" pitchFamily="49" charset="0"/>
              </a:rPr>
              <a:t>Arquitetura_sistema</a:t>
            </a:r>
            <a:r>
              <a:rPr lang="pt-BR" sz="4400" b="1" dirty="0" smtClean="0">
                <a:ln w="0"/>
                <a:solidFill>
                  <a:schemeClr val="accent1"/>
                </a:solidFill>
                <a:latin typeface="Lucida Console" panose="020B0609040504020204" pitchFamily="49" charset="0"/>
              </a:rPr>
              <a:t>]</a:t>
            </a:r>
            <a:endParaRPr lang="pt-BR" sz="4400" b="1" dirty="0">
              <a:ln w="0"/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0" name="Conector de seta reta 9"/>
          <p:cNvCxnSpPr>
            <a:stCxn id="54" idx="3"/>
            <a:endCxn id="44" idx="2"/>
          </p:cNvCxnSpPr>
          <p:nvPr/>
        </p:nvCxnSpPr>
        <p:spPr>
          <a:xfrm flipV="1">
            <a:off x="8742946" y="2663802"/>
            <a:ext cx="6779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2937591" y="1505554"/>
            <a:ext cx="954505" cy="23083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hatbot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Conector de seta reta 31"/>
          <p:cNvCxnSpPr>
            <a:stCxn id="41" idx="3"/>
            <a:endCxn id="54" idx="1"/>
          </p:cNvCxnSpPr>
          <p:nvPr/>
        </p:nvCxnSpPr>
        <p:spPr>
          <a:xfrm>
            <a:off x="3892096" y="2659727"/>
            <a:ext cx="341136" cy="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5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68048" y="246743"/>
            <a:ext cx="3243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n w="0"/>
                <a:solidFill>
                  <a:schemeClr val="accent1"/>
                </a:solidFill>
                <a:latin typeface="Lucida Console" panose="020B0609040504020204" pitchFamily="49" charset="0"/>
              </a:rPr>
              <a:t>[Projeto]</a:t>
            </a:r>
            <a:endParaRPr lang="pt-BR" sz="4400" b="1" dirty="0">
              <a:ln w="0"/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755105" cy="4351338"/>
          </a:xfrm>
        </p:spPr>
        <p:txBody>
          <a:bodyPr>
            <a:normAutofit lnSpcReduction="10000"/>
          </a:bodyPr>
          <a:lstStyle/>
          <a:p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ChatBot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Utilizando recursos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de Inteligência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Artifícial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para problemas mais simples;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Desenvolver aplicação mobile para atender ao cliente interno (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App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técnico);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Implementar o acesso ao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ChatBot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a partir dos aplicativos da empresa e dos canais existentes;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Utilizar dados existentes para suprir o sistema inicialmente.</a:t>
            </a:r>
          </a:p>
          <a:p>
            <a:pPr marL="0" indent="0">
              <a:buNone/>
            </a:pP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90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68048" y="246743"/>
            <a:ext cx="3243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n w="0"/>
                <a:solidFill>
                  <a:schemeClr val="accent1"/>
                </a:solidFill>
                <a:latin typeface="Lucida Console" panose="020B0609040504020204" pitchFamily="49" charset="0"/>
              </a:rPr>
              <a:t>[</a:t>
            </a:r>
            <a:r>
              <a:rPr lang="pt-BR" sz="4400" b="1" dirty="0" err="1" smtClean="0">
                <a:ln w="0"/>
                <a:solidFill>
                  <a:schemeClr val="accent1"/>
                </a:solidFill>
                <a:latin typeface="Lucida Console" panose="020B0609040504020204" pitchFamily="49" charset="0"/>
              </a:rPr>
              <a:t>Chatbot</a:t>
            </a:r>
            <a:r>
              <a:rPr lang="pt-BR" sz="4400" b="1" dirty="0" smtClean="0">
                <a:ln w="0"/>
                <a:solidFill>
                  <a:schemeClr val="accent1"/>
                </a:solidFill>
                <a:latin typeface="Lucida Console" panose="020B0609040504020204" pitchFamily="49" charset="0"/>
              </a:rPr>
              <a:t>]</a:t>
            </a:r>
            <a:endParaRPr lang="pt-BR" sz="4400" b="1" dirty="0">
              <a:ln w="0"/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755105" cy="4351338"/>
          </a:xfrm>
        </p:spPr>
        <p:txBody>
          <a:bodyPr/>
          <a:lstStyle/>
          <a:p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411453" y="1825625"/>
            <a:ext cx="417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Imagem de exemplo do </a:t>
            </a:r>
            <a:r>
              <a:rPr lang="pt-BR" dirty="0" err="1" smtClean="0"/>
              <a:t>chatbot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059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68048" y="246743"/>
            <a:ext cx="15440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n w="0"/>
                <a:solidFill>
                  <a:schemeClr val="accent1"/>
                </a:solidFill>
                <a:latin typeface="Lucida Console" panose="020B0609040504020204" pitchFamily="49" charset="0"/>
              </a:rPr>
              <a:t>[IA]</a:t>
            </a:r>
            <a:endParaRPr lang="pt-BR" sz="4400" b="1" dirty="0">
              <a:ln w="0"/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9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68048" y="246743"/>
            <a:ext cx="15440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n w="0"/>
                <a:solidFill>
                  <a:schemeClr val="accent1"/>
                </a:solidFill>
                <a:latin typeface="Lucida Console" panose="020B0609040504020204" pitchFamily="49" charset="0"/>
              </a:rPr>
              <a:t>[IA]</a:t>
            </a:r>
            <a:endParaRPr lang="pt-BR" sz="4400" b="1" dirty="0">
              <a:ln w="0"/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16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68048" y="246743"/>
            <a:ext cx="39228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n w="0"/>
                <a:solidFill>
                  <a:schemeClr val="accent1"/>
                </a:solidFill>
                <a:latin typeface="Lucida Console" panose="020B0609040504020204" pitchFamily="49" charset="0"/>
              </a:rPr>
              <a:t>[</a:t>
            </a:r>
            <a:r>
              <a:rPr lang="pt-BR" sz="4400" b="1" dirty="0" err="1" smtClean="0">
                <a:ln w="0"/>
                <a:solidFill>
                  <a:schemeClr val="accent1"/>
                </a:solidFill>
                <a:latin typeface="Lucida Console" panose="020B0609040504020204" pitchFamily="49" charset="0"/>
              </a:rPr>
              <a:t>Dashboard</a:t>
            </a:r>
            <a:r>
              <a:rPr lang="pt-BR" sz="4400" b="1" dirty="0" smtClean="0">
                <a:ln w="0"/>
                <a:solidFill>
                  <a:schemeClr val="accent1"/>
                </a:solidFill>
                <a:latin typeface="Lucida Console" panose="020B0609040504020204" pitchFamily="49" charset="0"/>
              </a:rPr>
              <a:t>]</a:t>
            </a:r>
            <a:endParaRPr lang="pt-BR" sz="4400" b="1" dirty="0">
              <a:ln w="0"/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224" y="1378634"/>
            <a:ext cx="8901294" cy="423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8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48" y="1331494"/>
            <a:ext cx="1404521" cy="2857781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383" y="1331494"/>
            <a:ext cx="1408953" cy="285778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344" y="1331494"/>
            <a:ext cx="1409014" cy="285778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68048" y="246743"/>
            <a:ext cx="29033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n w="0"/>
                <a:solidFill>
                  <a:schemeClr val="accent1"/>
                </a:solidFill>
                <a:latin typeface="Lucida Console" panose="020B0609040504020204" pitchFamily="49" charset="0"/>
              </a:rPr>
              <a:t>[</a:t>
            </a:r>
            <a:r>
              <a:rPr lang="pt-BR" sz="4400" b="1" dirty="0" smtClean="0">
                <a:ln w="0"/>
                <a:solidFill>
                  <a:schemeClr val="accent1"/>
                </a:solidFill>
                <a:latin typeface="Lucida Console" panose="020B0609040504020204" pitchFamily="49" charset="0"/>
              </a:rPr>
              <a:t>Mobile]</a:t>
            </a:r>
            <a:endParaRPr lang="pt-BR" sz="4400" b="1" dirty="0">
              <a:ln w="0"/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69360" y="1335910"/>
            <a:ext cx="1409015" cy="285336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13603" y="1331494"/>
            <a:ext cx="1400181" cy="285778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44923" y="1332249"/>
            <a:ext cx="1404226" cy="285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6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108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Lucida Console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FIC</dc:creator>
  <cp:lastModifiedBy>iot</cp:lastModifiedBy>
  <cp:revision>46</cp:revision>
  <dcterms:created xsi:type="dcterms:W3CDTF">2017-12-16T02:58:42Z</dcterms:created>
  <dcterms:modified xsi:type="dcterms:W3CDTF">2018-01-20T19:57:34Z</dcterms:modified>
</cp:coreProperties>
</file>