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Toward formal verification: linear temporal logic as finance's execution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Quinn Dougherty | quinn@casper.network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OPTIONS: toc:t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Quinn Dougherty of Casper Association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Linear Temporal Logic (LTL)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Used in the formal verification of reactive systems</a:t>
            </a:r>
          </a:p>
          <a:p>
            <a:pPr lvl="0" indent="0" marL="0">
              <a:buNone/>
            </a:pPr>
            <a:r>
              <a:rPr/>
              <a:t>An example reactive system is a traffic light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financial contract is like a component in a reactive system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formal verification: linear temporal logic as finance's execution environment</dc:title>
  <dc:creator>Quinn Dougherty | quinn@casper.network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option">
    <vt:lpwstr>presentation</vt:lpwstr>
  </property>
  <property fmtid="{D5CDD505-2E9C-101B-9397-08002B2CF9AE}" pid="3" name="documentclass">
    <vt:lpwstr>beamer</vt:lpwstr>
  </property>
</Properties>
</file>