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2UenhnWZCBME8oeSmZeJXjpYz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1E412E-19C2-43ED-B90D-568D6D85FB46}">
  <a:tblStyle styleId="{AB1E412E-19C2-43ED-B90D-568D6D85FB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42189" y="3629863"/>
            <a:ext cx="2004646" cy="8675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Pet-a-Dog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63670" y="988823"/>
            <a:ext cx="1899139" cy="78544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 card vendors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054576" y="5686544"/>
            <a:ext cx="147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Manager</a:t>
            </a:r>
            <a:endParaRPr/>
          </a:p>
        </p:txBody>
      </p:sp>
      <p:cxnSp>
        <p:nvCxnSpPr>
          <p:cNvPr id="88" name="Google Shape;88;p1"/>
          <p:cNvCxnSpPr>
            <a:stCxn id="86" idx="2"/>
            <a:endCxn id="84" idx="0"/>
          </p:cNvCxnSpPr>
          <p:nvPr/>
        </p:nvCxnSpPr>
        <p:spPr>
          <a:xfrm>
            <a:off x="1843105" y="1037342"/>
            <a:ext cx="4201500" cy="259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89" name="Google Shape;89;p1"/>
          <p:cNvSpPr txBox="1"/>
          <p:nvPr/>
        </p:nvSpPr>
        <p:spPr>
          <a:xfrm rot="1911814">
            <a:off x="2098116" y="1823509"/>
            <a:ext cx="32274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 sitter’s and service preferences</a:t>
            </a:r>
            <a:endParaRPr/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1488860" y="1054371"/>
            <a:ext cx="4146219" cy="255663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91" name="Google Shape;91;p1"/>
          <p:cNvCxnSpPr/>
          <p:nvPr/>
        </p:nvCxnSpPr>
        <p:spPr>
          <a:xfrm flipH="1" rot="10800000">
            <a:off x="3224950" y="4514900"/>
            <a:ext cx="2475900" cy="1411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2" name="Google Shape;92;p1"/>
          <p:cNvSpPr txBox="1"/>
          <p:nvPr/>
        </p:nvSpPr>
        <p:spPr>
          <a:xfrm rot="1909095">
            <a:off x="2010894" y="2400033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 videos and blogs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 different services</a:t>
            </a:r>
            <a:endParaRPr/>
          </a:p>
        </p:txBody>
      </p:sp>
      <p:cxnSp>
        <p:nvCxnSpPr>
          <p:cNvPr id="93" name="Google Shape;93;p1"/>
          <p:cNvCxnSpPr>
            <a:stCxn id="85" idx="1"/>
            <a:endCxn id="84" idx="0"/>
          </p:cNvCxnSpPr>
          <p:nvPr/>
        </p:nvCxnSpPr>
        <p:spPr>
          <a:xfrm>
            <a:off x="6013239" y="1774270"/>
            <a:ext cx="31200" cy="185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94" name="Google Shape;94;p1"/>
          <p:cNvSpPr txBox="1"/>
          <p:nvPr/>
        </p:nvSpPr>
        <p:spPr>
          <a:xfrm rot="5400000">
            <a:off x="5407377" y="2555153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Payments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5538093" y="1811105"/>
            <a:ext cx="384000" cy="375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923188" y="59449"/>
            <a:ext cx="449714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4: Pet-a-Dog</a:t>
            </a:r>
            <a:b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 (DFD Level 0)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1212547" y="218353"/>
            <a:ext cx="414549" cy="537369"/>
            <a:chOff x="935472" y="1852219"/>
            <a:chExt cx="414549" cy="537369"/>
          </a:xfrm>
        </p:grpSpPr>
        <p:sp>
          <p:nvSpPr>
            <p:cNvPr id="98" name="Google Shape;98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1"/>
            <p:cNvCxnSpPr>
              <a:stCxn id="98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>
              <a:stCxn id="98" idx="4"/>
              <a:endCxn id="98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5" name="Google Shape;105;p1"/>
          <p:cNvGrpSpPr/>
          <p:nvPr/>
        </p:nvGrpSpPr>
        <p:grpSpPr>
          <a:xfrm>
            <a:off x="1630360" y="5686557"/>
            <a:ext cx="553506" cy="646186"/>
            <a:chOff x="935472" y="1852219"/>
            <a:chExt cx="414549" cy="537369"/>
          </a:xfrm>
        </p:grpSpPr>
        <p:sp>
          <p:nvSpPr>
            <p:cNvPr id="106" name="Google Shape;106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"/>
            <p:cNvCxnSpPr>
              <a:stCxn id="10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>
              <a:stCxn id="106" idx="4"/>
              <a:endCxn id="10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3" name="Google Shape;113;p1"/>
          <p:cNvCxnSpPr/>
          <p:nvPr/>
        </p:nvCxnSpPr>
        <p:spPr>
          <a:xfrm>
            <a:off x="6418650" y="4516250"/>
            <a:ext cx="3111000" cy="117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14" name="Google Shape;114;p1"/>
          <p:cNvSpPr/>
          <p:nvPr/>
        </p:nvSpPr>
        <p:spPr>
          <a:xfrm>
            <a:off x="9682752" y="1774276"/>
            <a:ext cx="1899000" cy="785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DA9D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  <a:endParaRPr/>
          </a:p>
        </p:txBody>
      </p:sp>
      <p:cxnSp>
        <p:nvCxnSpPr>
          <p:cNvPr id="115" name="Google Shape;115;p1"/>
          <p:cNvCxnSpPr/>
          <p:nvPr/>
        </p:nvCxnSpPr>
        <p:spPr>
          <a:xfrm flipH="1" rot="10800000">
            <a:off x="7046927" y="2271751"/>
            <a:ext cx="2582700" cy="146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16" name="Google Shape;116;p1"/>
          <p:cNvSpPr/>
          <p:nvPr/>
        </p:nvSpPr>
        <p:spPr>
          <a:xfrm>
            <a:off x="9335281" y="2669434"/>
            <a:ext cx="389400" cy="4053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 rot="-1734640">
            <a:off x="7460023" y="2502654"/>
            <a:ext cx="1809511" cy="73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Google maps (Extracting location of  nearby sitters)</a:t>
            </a:r>
            <a:endParaRPr/>
          </a:p>
        </p:txBody>
      </p:sp>
      <p:grpSp>
        <p:nvGrpSpPr>
          <p:cNvPr id="118" name="Google Shape;118;p1"/>
          <p:cNvGrpSpPr/>
          <p:nvPr/>
        </p:nvGrpSpPr>
        <p:grpSpPr>
          <a:xfrm>
            <a:off x="337048" y="3203093"/>
            <a:ext cx="414549" cy="537369"/>
            <a:chOff x="935472" y="1852219"/>
            <a:chExt cx="414549" cy="537369"/>
          </a:xfrm>
        </p:grpSpPr>
        <p:sp>
          <p:nvSpPr>
            <p:cNvPr id="119" name="Google Shape;119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"/>
            <p:cNvCxnSpPr>
              <a:stCxn id="119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>
              <a:stCxn id="119" idx="4"/>
              <a:endCxn id="119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" name="Google Shape;126;p1"/>
          <p:cNvSpPr txBox="1"/>
          <p:nvPr/>
        </p:nvSpPr>
        <p:spPr>
          <a:xfrm>
            <a:off x="69636" y="3740461"/>
            <a:ext cx="1088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127" name="Google Shape;127;p1"/>
          <p:cNvCxnSpPr>
            <a:endCxn id="84" idx="1"/>
          </p:cNvCxnSpPr>
          <p:nvPr/>
        </p:nvCxnSpPr>
        <p:spPr>
          <a:xfrm>
            <a:off x="1212689" y="4047417"/>
            <a:ext cx="3829500" cy="1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28" name="Google Shape;128;p1"/>
          <p:cNvSpPr txBox="1"/>
          <p:nvPr/>
        </p:nvSpPr>
        <p:spPr>
          <a:xfrm rot="-1733907">
            <a:off x="3152245" y="4987392"/>
            <a:ext cx="2362710" cy="30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Manage user accounts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1281248" y="3475848"/>
            <a:ext cx="323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Manage advertisement space sales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Manage advertisement feed 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 rot="1201476">
            <a:off x="7149186" y="4716881"/>
            <a:ext cx="2017677" cy="9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Customer’s fulfillment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Troubleshooting, feedback and complaints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9529641" y="5409516"/>
            <a:ext cx="553540" cy="646343"/>
            <a:chOff x="935322" y="1852219"/>
            <a:chExt cx="414823" cy="537276"/>
          </a:xfrm>
        </p:grpSpPr>
        <p:sp>
          <p:nvSpPr>
            <p:cNvPr id="132" name="Google Shape;132;p1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3" name="Google Shape;133;p1"/>
            <p:cNvCxnSpPr>
              <a:stCxn id="132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>
              <a:stCxn id="132" idx="4"/>
              <a:endCxn id="132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1"/>
          <p:cNvSpPr txBox="1"/>
          <p:nvPr/>
        </p:nvSpPr>
        <p:spPr>
          <a:xfrm>
            <a:off x="9975201" y="5409582"/>
            <a:ext cx="147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838200" y="408489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System Interface Table</a:t>
            </a:r>
            <a:endParaRPr/>
          </a:p>
        </p:txBody>
      </p:sp>
      <p:graphicFrame>
        <p:nvGraphicFramePr>
          <p:cNvPr id="145" name="Google Shape;145;p2"/>
          <p:cNvGraphicFramePr/>
          <p:nvPr/>
        </p:nvGraphicFramePr>
        <p:xfrm>
          <a:off x="838200" y="1347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{AB1E412E-19C2-43ED-B90D-568D6D85FB46}</a:tableStyleId>
              </a:tblPr>
              <a:tblGrid>
                <a:gridCol w="511250"/>
                <a:gridCol w="1584250"/>
                <a:gridCol w="1621400"/>
                <a:gridCol w="1338600"/>
                <a:gridCol w="1206625"/>
                <a:gridCol w="4253450"/>
              </a:tblGrid>
              <a:tr h="79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Google maps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Google Maps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Pet-a-dog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 allows location access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9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 the payment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Credit card vendors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Pet-a-dog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Selected sitter and services item(silver/gold/platinum) final price matches the sum of all single item price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2020-02-20T20:10:59Z</dcterms:created>
  <dc:creator>Bhakti Shastri</dc:creator>
</cp:coreProperties>
</file>