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hbGfskoG2zQMLWsh2aOM9Wdi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02327" y="0"/>
            <a:ext cx="9144000" cy="711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1E4E79"/>
                </a:solidFill>
              </a:rPr>
              <a:t>Functional Decomposition Diagram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5735550" y="4577825"/>
            <a:ext cx="1839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366650" y="4577825"/>
            <a:ext cx="1227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032925" y="4577825"/>
            <a:ext cx="133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3" y="1445825"/>
            <a:ext cx="12019676" cy="3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6"/>
            <a:ext cx="10515600" cy="784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</a:rPr>
              <a:t>Fishbone Diagram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" y="1149925"/>
            <a:ext cx="11268074" cy="53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2020-02-28T18:59:27Z</dcterms:created>
  <dc:creator>Prathmesh Pathak</dc:creator>
</cp:coreProperties>
</file>