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>
        <p:scale>
          <a:sx n="178" d="100"/>
          <a:sy n="178" d="100"/>
        </p:scale>
        <p:origin x="144" y="-2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Conceptual ER Diagram</a:t>
            </a:r>
            <a:br>
              <a:rPr lang="en-US" sz="3200" b="1" dirty="0">
                <a:solidFill>
                  <a:prstClr val="black"/>
                </a:solidFill>
              </a:rPr>
            </a:br>
            <a:r>
              <a:rPr lang="en-US" sz="3200" b="1" dirty="0">
                <a:solidFill>
                  <a:prstClr val="black"/>
                </a:solidFill>
              </a:rPr>
              <a:t>Pet a Dog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440B5-0842-48FC-B64B-E56E34DC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3" y="0"/>
            <a:ext cx="6828312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C556EE-96B2-DE46-8786-31A6B76160BB}"/>
              </a:ext>
            </a:extLst>
          </p:cNvPr>
          <p:cNvCxnSpPr/>
          <p:nvPr/>
        </p:nvCxnSpPr>
        <p:spPr>
          <a:xfrm>
            <a:off x="5729289" y="2564607"/>
            <a:ext cx="274320" cy="0"/>
          </a:xfrm>
          <a:prstGeom prst="line">
            <a:avLst/>
          </a:prstGeom>
          <a:ln w="9525"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3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136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Logical ER Diagram</a:t>
            </a:r>
            <a:br>
              <a:rPr lang="en-US" sz="1800" b="1" dirty="0"/>
            </a:br>
            <a:r>
              <a:rPr lang="en-US" sz="1800" b="1" dirty="0"/>
              <a:t>Pet a Dog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9D7D-9F70-428F-8DFC-5F1DDB5D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4" y="1092530"/>
            <a:ext cx="7992093" cy="5113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5AA36-CA83-BF4D-88A4-CEC477981A7A}"/>
              </a:ext>
            </a:extLst>
          </p:cNvPr>
          <p:cNvSpPr txBox="1"/>
          <p:nvPr/>
        </p:nvSpPr>
        <p:spPr>
          <a:xfrm>
            <a:off x="457200" y="5314950"/>
            <a:ext cx="50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PK</a:t>
            </a:r>
          </a:p>
        </p:txBody>
      </p:sp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Conceptual ER Diagram Pet a Dog</vt:lpstr>
      <vt:lpstr>PowerPoint Presentation</vt:lpstr>
      <vt:lpstr>Logical ER Diagram Pet a Dog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Hari vatsav</cp:lastModifiedBy>
  <cp:revision>7</cp:revision>
  <dcterms:created xsi:type="dcterms:W3CDTF">2016-11-14T23:01:23Z</dcterms:created>
  <dcterms:modified xsi:type="dcterms:W3CDTF">2020-03-21T00:32:40Z</dcterms:modified>
</cp:coreProperties>
</file>