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jWouKkSWb2oBgJV/8bcZuc3d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7b7f0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27b7f093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7b7f09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7b7f0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b03f89c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b03f89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b03f89c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b03f89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b03f89c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b03f89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Pet a Dog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Sequence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118753"/>
            <a:ext cx="10515600" cy="71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– 1.01 – Guest User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62" y="919575"/>
            <a:ext cx="6088875" cy="57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7b7f0936_0_5"/>
          <p:cNvSpPr txBox="1"/>
          <p:nvPr>
            <p:ph type="title"/>
          </p:nvPr>
        </p:nvSpPr>
        <p:spPr>
          <a:xfrm>
            <a:off x="838200" y="118753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– 1.02 – Subscribed User</a:t>
            </a:r>
            <a:endParaRPr/>
          </a:p>
        </p:txBody>
      </p:sp>
      <p:pic>
        <p:nvPicPr>
          <p:cNvPr id="97" name="Google Shape;97;g727b7f093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88" y="888778"/>
            <a:ext cx="5674422" cy="572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118753"/>
            <a:ext cx="10515600" cy="71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2.1 – Searching a Sitter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00" y="893950"/>
            <a:ext cx="6076075" cy="5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727b7f09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87" y="0"/>
            <a:ext cx="63208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b03f89cf_0_1"/>
          <p:cNvSpPr txBox="1"/>
          <p:nvPr>
            <p:ph type="title"/>
          </p:nvPr>
        </p:nvSpPr>
        <p:spPr>
          <a:xfrm>
            <a:off x="838200" y="118753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– 3.1 – Specifying the breed of the dog</a:t>
            </a:r>
            <a:endParaRPr/>
          </a:p>
        </p:txBody>
      </p:sp>
      <p:pic>
        <p:nvPicPr>
          <p:cNvPr id="114" name="Google Shape;114;g72b03f89c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13" y="930078"/>
            <a:ext cx="7007573" cy="572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b03f89cf_0_11"/>
          <p:cNvSpPr txBox="1"/>
          <p:nvPr>
            <p:ph type="title"/>
          </p:nvPr>
        </p:nvSpPr>
        <p:spPr>
          <a:xfrm>
            <a:off x="838200" y="118753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– 3.2 – Specifying the measurements of the dog</a:t>
            </a:r>
            <a:endParaRPr/>
          </a:p>
        </p:txBody>
      </p:sp>
      <p:pic>
        <p:nvPicPr>
          <p:cNvPr id="120" name="Google Shape;120;g72b03f89c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625" y="1010428"/>
            <a:ext cx="7007573" cy="572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b03f89cf_0_18"/>
          <p:cNvSpPr txBox="1"/>
          <p:nvPr>
            <p:ph type="title"/>
          </p:nvPr>
        </p:nvSpPr>
        <p:spPr>
          <a:xfrm>
            <a:off x="838200" y="118753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Pet a Dog – Sequence Diagram</a:t>
            </a:r>
            <a:br>
              <a:rPr lang="en-US" sz="2160"/>
            </a:br>
            <a:r>
              <a:rPr lang="en-US" sz="2160"/>
              <a:t>Use Case – 3.3 – Specifying housing condition</a:t>
            </a:r>
            <a:endParaRPr/>
          </a:p>
        </p:txBody>
      </p:sp>
      <p:pic>
        <p:nvPicPr>
          <p:cNvPr id="126" name="Google Shape;126;g72b03f89c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63" y="983653"/>
            <a:ext cx="7109086" cy="572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2020-04-04T17:29:08Z</dcterms:created>
  <dc:creator>Prathmesh Pathak</dc:creator>
</cp:coreProperties>
</file>