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5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E24F-892D-EA45-BB38-9A5118AD5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455C-E449-FC4A-B075-5534D3E6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059D-03BF-5847-8B78-B93A8E73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7B59-6437-CC45-9994-49886A89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67EB-59B5-B840-8DDB-D54FDB4D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8035-ACCB-6041-8429-73C82686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05E6E-663B-AC4E-A66B-1D4F87DE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9101-1824-D04F-9F95-98459BFA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ED77-F3CA-9D47-A92E-9FA0BBD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00BA-F9A5-084B-9A70-1A8122E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238E-8B23-DA46-AC5A-9D2A9CEED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E67D1-4892-C045-8230-6B74F783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F31F-C9B4-E64F-888B-11F11106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8B22-E48F-494B-BF13-97DD38A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284B-F28E-2F40-917B-AA367CF8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47FA-F8CF-4541-AA64-81004A36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E246-23A9-FD4D-88CA-C8ECB69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A2B3-8EF6-8745-A6DB-F53DC3E6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6A34-3ACB-D040-8185-C78542B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E0AF-CDA7-0343-A255-BA9CDC10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956-AB49-B441-86FA-649CD220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E8FE8-A0A9-A144-AD56-2679F486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3293-A4E9-2C45-9742-DE60DD6A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9163-3B56-E048-B19B-8943F4F2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971E-2F0A-2642-BE0E-2AA112F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F572-8A53-A949-B415-9B4C26A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00DD-C617-ED48-81D9-7C1D8345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A4F68-6E19-374D-A28E-88655EC8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5ED-8250-8C47-9967-7B7FAF07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2970A-4D29-CD43-8041-6F18BD72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FB37-2E50-1041-82F9-5DC4AC87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3C0B-7715-9944-A2F0-272A7E0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5E95-3E3D-154C-B423-A564F277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BDB0-FB3E-CC4F-99D2-AB7CE09A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ACFB2-A4BF-884D-988D-998E6150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8213-7DB6-A04A-87CB-A6BAC18C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F08-9582-ED42-B6F8-B435948F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B096B-1FB0-3A48-91E8-CFBE6C19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B91B9-832B-3D4F-8D2E-D2673E93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F58F-75D7-FE45-ADC6-1C32A3CD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01C5D-FDD8-6742-A009-E09A3FEC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B103E-D8B8-7141-A691-428B3979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3F54-0E8D-FB41-93A4-A1CA1E17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5374B-A31B-8845-96BF-AF4460F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42E07-FBCC-C645-841A-93D3D16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B1930-9948-2647-99F7-9150C7BF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BA3-4D24-B547-93B9-3A2CBC36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20AF-0D16-1A42-9B5C-3EFB0A2D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296D-A3B5-8547-AA4B-00A703B6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E553-6136-1E46-AFCC-BB4653B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69340-4811-3A48-9492-3D3910A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BB9F-D121-BB4C-8227-BFCBF7E6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14BE-5C04-F14C-A8C5-678CEFDF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4D5AE-92F2-9040-B984-E5622A5F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9A9B2-A525-B742-8147-4C03A748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62EA-BF53-BC49-A183-44F7C151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43A9-CAA6-9045-9581-B805AE4D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D93B-D4B8-AF42-B1F3-3D1E1484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91230-F503-6D47-8E06-FB794340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8B78-237E-6A49-984A-E8D1A0C0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E881-619D-3C45-81E4-29513CB63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1BF3-80DA-5F45-BC20-44EC8AE9C0C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17F1-8486-FF46-AB61-E87885A25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A450-CBD1-4F40-B460-E335E85AB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9A36-D7A8-1B4C-90F0-34043168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B9073-B9B3-6743-87DE-A20489ECA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38912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Business Relationship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D8ACD8-C0D3-7648-B38F-EBBF47DE8F60}"/>
              </a:ext>
            </a:extLst>
          </p:cNvPr>
          <p:cNvSpPr/>
          <p:nvPr/>
        </p:nvSpPr>
        <p:spPr>
          <a:xfrm>
            <a:off x="181429" y="909623"/>
            <a:ext cx="2844800" cy="59472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5E40D-55B4-2741-AF2E-A2BFAA9D53C9}"/>
              </a:ext>
            </a:extLst>
          </p:cNvPr>
          <p:cNvSpPr/>
          <p:nvPr/>
        </p:nvSpPr>
        <p:spPr>
          <a:xfrm>
            <a:off x="493487" y="1278353"/>
            <a:ext cx="2220685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Salon / Spa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A2258-994F-F241-AE02-4A2C65C9AB19}"/>
              </a:ext>
            </a:extLst>
          </p:cNvPr>
          <p:cNvSpPr/>
          <p:nvPr/>
        </p:nvSpPr>
        <p:spPr>
          <a:xfrm>
            <a:off x="497121" y="2440758"/>
            <a:ext cx="2220685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Advertising Media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1BBA4-E32D-1F46-89F4-3F77B10EAB94}"/>
              </a:ext>
            </a:extLst>
          </p:cNvPr>
          <p:cNvSpPr/>
          <p:nvPr/>
        </p:nvSpPr>
        <p:spPr>
          <a:xfrm>
            <a:off x="493487" y="3603163"/>
            <a:ext cx="2220685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AD9C6-AA6A-9F42-BCA3-FC997EC2D636}"/>
              </a:ext>
            </a:extLst>
          </p:cNvPr>
          <p:cNvSpPr/>
          <p:nvPr/>
        </p:nvSpPr>
        <p:spPr>
          <a:xfrm>
            <a:off x="493487" y="4763060"/>
            <a:ext cx="2220685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9446CD-B3D4-404C-9540-1BD378530FA3}"/>
              </a:ext>
            </a:extLst>
          </p:cNvPr>
          <p:cNvSpPr/>
          <p:nvPr/>
        </p:nvSpPr>
        <p:spPr>
          <a:xfrm>
            <a:off x="493487" y="5925465"/>
            <a:ext cx="2220685" cy="791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Vendors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3FCE1-DBCF-CE46-A6EE-35F168EC2482}"/>
              </a:ext>
            </a:extLst>
          </p:cNvPr>
          <p:cNvSpPr/>
          <p:nvPr/>
        </p:nvSpPr>
        <p:spPr>
          <a:xfrm>
            <a:off x="3722918" y="927095"/>
            <a:ext cx="5050972" cy="5930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DDF6F-F8CC-E249-9BCF-445A96979210}"/>
              </a:ext>
            </a:extLst>
          </p:cNvPr>
          <p:cNvSpPr/>
          <p:nvPr/>
        </p:nvSpPr>
        <p:spPr>
          <a:xfrm>
            <a:off x="4328906" y="2084274"/>
            <a:ext cx="2267850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Subscription/Account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A5264-9EC6-3E4F-B316-AE3E7E331061}"/>
              </a:ext>
            </a:extLst>
          </p:cNvPr>
          <p:cNvSpPr/>
          <p:nvPr/>
        </p:nvSpPr>
        <p:spPr>
          <a:xfrm>
            <a:off x="4532577" y="3739070"/>
            <a:ext cx="2032000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Finance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3AAE5-09F6-AD48-9280-4019D7DB2A06}"/>
              </a:ext>
            </a:extLst>
          </p:cNvPr>
          <p:cNvSpPr/>
          <p:nvPr/>
        </p:nvSpPr>
        <p:spPr>
          <a:xfrm>
            <a:off x="4561607" y="4763060"/>
            <a:ext cx="2002970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 Sales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A1C7D5-06D0-034B-A5E8-0B6E45573B04}"/>
              </a:ext>
            </a:extLst>
          </p:cNvPr>
          <p:cNvSpPr/>
          <p:nvPr/>
        </p:nvSpPr>
        <p:spPr>
          <a:xfrm>
            <a:off x="4561607" y="5832935"/>
            <a:ext cx="2017485" cy="87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Service Management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40BFDB9-9AC5-B241-8E6D-AA3941A238A3}"/>
              </a:ext>
            </a:extLst>
          </p:cNvPr>
          <p:cNvSpPr/>
          <p:nvPr/>
        </p:nvSpPr>
        <p:spPr>
          <a:xfrm>
            <a:off x="9176660" y="939790"/>
            <a:ext cx="2540001" cy="59472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14040-1A42-3C4A-BEBA-5458C8C19BCA}"/>
              </a:ext>
            </a:extLst>
          </p:cNvPr>
          <p:cNvSpPr/>
          <p:nvPr/>
        </p:nvSpPr>
        <p:spPr>
          <a:xfrm>
            <a:off x="9521376" y="1926446"/>
            <a:ext cx="1850571" cy="916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Subscribed Customers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6424BA-D9BA-D849-AA20-788D1F89697B}"/>
              </a:ext>
            </a:extLst>
          </p:cNvPr>
          <p:cNvSpPr/>
          <p:nvPr/>
        </p:nvSpPr>
        <p:spPr>
          <a:xfrm>
            <a:off x="9521376" y="4802428"/>
            <a:ext cx="1850571" cy="1030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 Customers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83972-44F7-7449-AD3E-0AE51BEBEEA3}"/>
              </a:ext>
            </a:extLst>
          </p:cNvPr>
          <p:cNvSpPr txBox="1"/>
          <p:nvPr/>
        </p:nvSpPr>
        <p:spPr>
          <a:xfrm>
            <a:off x="493487" y="474212"/>
            <a:ext cx="222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6CAFFF-330B-BB46-9FEF-95936412A0A7}"/>
              </a:ext>
            </a:extLst>
          </p:cNvPr>
          <p:cNvSpPr txBox="1"/>
          <p:nvPr/>
        </p:nvSpPr>
        <p:spPr>
          <a:xfrm>
            <a:off x="4532577" y="496442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Organization Selected Parts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89F9D7-FF65-FC44-8C85-7B64F8434E9C}"/>
              </a:ext>
            </a:extLst>
          </p:cNvPr>
          <p:cNvSpPr txBox="1"/>
          <p:nvPr/>
        </p:nvSpPr>
        <p:spPr>
          <a:xfrm>
            <a:off x="9856979" y="54954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48BBA-F3F8-D644-B24D-75A51BB611A0}"/>
              </a:ext>
            </a:extLst>
          </p:cNvPr>
          <p:cNvSpPr/>
          <p:nvPr/>
        </p:nvSpPr>
        <p:spPr>
          <a:xfrm>
            <a:off x="6999526" y="1198606"/>
            <a:ext cx="1604170" cy="1441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Support Management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8DB64F-C616-334A-90C5-86F02FB12F64}"/>
              </a:ext>
            </a:extLst>
          </p:cNvPr>
          <p:cNvCxnSpPr>
            <a:endCxn id="21" idx="1"/>
          </p:cNvCxnSpPr>
          <p:nvPr/>
        </p:nvCxnSpPr>
        <p:spPr>
          <a:xfrm>
            <a:off x="2714172" y="2094940"/>
            <a:ext cx="1847435" cy="417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15DC66-12AD-A943-9447-6086AA49823A}"/>
              </a:ext>
            </a:extLst>
          </p:cNvPr>
          <p:cNvCxnSpPr>
            <a:stCxn id="9" idx="3"/>
          </p:cNvCxnSpPr>
          <p:nvPr/>
        </p:nvCxnSpPr>
        <p:spPr>
          <a:xfrm>
            <a:off x="2717806" y="2876187"/>
            <a:ext cx="1843801" cy="151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64FC48-2D68-A242-9103-625F38031DD1}"/>
              </a:ext>
            </a:extLst>
          </p:cNvPr>
          <p:cNvCxnSpPr>
            <a:endCxn id="20" idx="1"/>
          </p:cNvCxnSpPr>
          <p:nvPr/>
        </p:nvCxnSpPr>
        <p:spPr>
          <a:xfrm>
            <a:off x="2714172" y="3103787"/>
            <a:ext cx="1847435" cy="209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7997C1-F96C-D940-9BF9-B803A776DFB8}"/>
              </a:ext>
            </a:extLst>
          </p:cNvPr>
          <p:cNvCxnSpPr/>
          <p:nvPr/>
        </p:nvCxnSpPr>
        <p:spPr>
          <a:xfrm>
            <a:off x="2714172" y="4201662"/>
            <a:ext cx="1847435" cy="232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EB8FD3-EBF2-6540-8239-9EAE0DAB5EA9}"/>
              </a:ext>
            </a:extLst>
          </p:cNvPr>
          <p:cNvCxnSpPr>
            <a:cxnSpLocks/>
          </p:cNvCxnSpPr>
          <p:nvPr/>
        </p:nvCxnSpPr>
        <p:spPr>
          <a:xfrm flipV="1">
            <a:off x="2714172" y="4471513"/>
            <a:ext cx="1847435" cy="101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1FBD98-F2C5-9D4F-9D14-32E6779D3FE7}"/>
              </a:ext>
            </a:extLst>
          </p:cNvPr>
          <p:cNvCxnSpPr/>
          <p:nvPr/>
        </p:nvCxnSpPr>
        <p:spPr>
          <a:xfrm flipV="1">
            <a:off x="2714172" y="2937926"/>
            <a:ext cx="1818405" cy="324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CC8D3B-B76F-3C46-A3E7-ABC86C7F6A1F}"/>
              </a:ext>
            </a:extLst>
          </p:cNvPr>
          <p:cNvCxnSpPr/>
          <p:nvPr/>
        </p:nvCxnSpPr>
        <p:spPr>
          <a:xfrm flipV="1">
            <a:off x="2721440" y="4609928"/>
            <a:ext cx="1840167" cy="1945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CBFAA2-6E07-FA42-BC7C-D7D83C7DD7E9}"/>
              </a:ext>
            </a:extLst>
          </p:cNvPr>
          <p:cNvCxnSpPr>
            <a:stCxn id="14" idx="2"/>
          </p:cNvCxnSpPr>
          <p:nvPr/>
        </p:nvCxnSpPr>
        <p:spPr>
          <a:xfrm>
            <a:off x="5462831" y="2955132"/>
            <a:ext cx="509706" cy="78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97BD9E-EF25-1D4E-9F7E-6DAE2E493C39}"/>
              </a:ext>
            </a:extLst>
          </p:cNvPr>
          <p:cNvCxnSpPr/>
          <p:nvPr/>
        </p:nvCxnSpPr>
        <p:spPr>
          <a:xfrm flipV="1">
            <a:off x="6248404" y="2637491"/>
            <a:ext cx="1012862" cy="11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FC5178-73FE-9C4D-BF4F-34ED565D5209}"/>
              </a:ext>
            </a:extLst>
          </p:cNvPr>
          <p:cNvCxnSpPr>
            <a:endCxn id="23" idx="1"/>
          </p:cNvCxnSpPr>
          <p:nvPr/>
        </p:nvCxnSpPr>
        <p:spPr>
          <a:xfrm flipV="1">
            <a:off x="6564577" y="2384551"/>
            <a:ext cx="2956799" cy="149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75B98B-501B-5B4A-9E40-9564924C5981}"/>
              </a:ext>
            </a:extLst>
          </p:cNvPr>
          <p:cNvCxnSpPr/>
          <p:nvPr/>
        </p:nvCxnSpPr>
        <p:spPr>
          <a:xfrm flipV="1">
            <a:off x="6564577" y="2842656"/>
            <a:ext cx="3292402" cy="213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8674B2-6CB0-674F-96AA-258E34BEA03A}"/>
              </a:ext>
            </a:extLst>
          </p:cNvPr>
          <p:cNvCxnSpPr>
            <a:stCxn id="20" idx="3"/>
          </p:cNvCxnSpPr>
          <p:nvPr/>
        </p:nvCxnSpPr>
        <p:spPr>
          <a:xfrm>
            <a:off x="6564577" y="5198489"/>
            <a:ext cx="295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225691-E788-854B-BBF4-35DD312B296B}"/>
              </a:ext>
            </a:extLst>
          </p:cNvPr>
          <p:cNvCxnSpPr>
            <a:stCxn id="21" idx="3"/>
          </p:cNvCxnSpPr>
          <p:nvPr/>
        </p:nvCxnSpPr>
        <p:spPr>
          <a:xfrm flipV="1">
            <a:off x="6579092" y="2637491"/>
            <a:ext cx="1463884" cy="3630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E69BF5D-FA26-F643-990C-11098FF2A443}"/>
              </a:ext>
            </a:extLst>
          </p:cNvPr>
          <p:cNvCxnSpPr/>
          <p:nvPr/>
        </p:nvCxnSpPr>
        <p:spPr>
          <a:xfrm flipV="1">
            <a:off x="6579092" y="2838954"/>
            <a:ext cx="4228715" cy="3686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8E5272-8D44-F04E-92D1-9BD925E447D3}"/>
              </a:ext>
            </a:extLst>
          </p:cNvPr>
          <p:cNvCxnSpPr/>
          <p:nvPr/>
        </p:nvCxnSpPr>
        <p:spPr>
          <a:xfrm>
            <a:off x="8603696" y="1516284"/>
            <a:ext cx="917680" cy="56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46D6DC-936A-9745-B0EC-8C8F856E3CD4}"/>
              </a:ext>
            </a:extLst>
          </p:cNvPr>
          <p:cNvCxnSpPr/>
          <p:nvPr/>
        </p:nvCxnSpPr>
        <p:spPr>
          <a:xfrm>
            <a:off x="8603696" y="2637491"/>
            <a:ext cx="1253283" cy="216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CBBC41-1A9E-AD4A-9366-98CEB0391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93149"/>
              </p:ext>
            </p:extLst>
          </p:nvPr>
        </p:nvGraphicFramePr>
        <p:xfrm>
          <a:off x="965170" y="1865269"/>
          <a:ext cx="10617228" cy="458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076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3539076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3539076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928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7053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Pet Events, New trends in pet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Bhakti Shastri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51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Subscription/ Account Management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Account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Soham 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693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Prathmesh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7515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Special Service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Special Service Manager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Quality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Aditya </a:t>
                      </a:r>
                      <a:r>
                        <a:rPr lang="en-US" sz="1400" dirty="0" err="1">
                          <a:latin typeface="+mn-lt"/>
                          <a:cs typeface="Arial" panose="020B0604020202020204" pitchFamily="34" charset="0"/>
                        </a:rPr>
                        <a:t>Aduri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  <a:tr h="7515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Khalid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881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BF09D5-5EC8-F749-B3E9-D989A70E8FE8}"/>
              </a:ext>
            </a:extLst>
          </p:cNvPr>
          <p:cNvSpPr txBox="1"/>
          <p:nvPr/>
        </p:nvSpPr>
        <p:spPr>
          <a:xfrm>
            <a:off x="3004458" y="159656"/>
            <a:ext cx="500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User Roles by Business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B2A85-BABC-004D-B1F9-17216D8293F9}"/>
              </a:ext>
            </a:extLst>
          </p:cNvPr>
          <p:cNvSpPr txBox="1"/>
          <p:nvPr/>
        </p:nvSpPr>
        <p:spPr>
          <a:xfrm>
            <a:off x="965170" y="766241"/>
            <a:ext cx="367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External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Subscribed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Guest Customers</a:t>
            </a:r>
          </a:p>
        </p:txBody>
      </p:sp>
    </p:spTree>
    <p:extLst>
      <p:ext uri="{BB962C8B-B14F-4D97-AF65-F5344CB8AC3E}">
        <p14:creationId xmlns:p14="http://schemas.microsoft.com/office/powerpoint/2010/main" val="19551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111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Relationship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Relationship Map</dc:title>
  <dc:creator>Hari vatsav</dc:creator>
  <cp:lastModifiedBy>Hari vatsav</cp:lastModifiedBy>
  <cp:revision>16</cp:revision>
  <dcterms:created xsi:type="dcterms:W3CDTF">2020-02-21T11:25:40Z</dcterms:created>
  <dcterms:modified xsi:type="dcterms:W3CDTF">2020-02-21T17:00:01Z</dcterms:modified>
</cp:coreProperties>
</file>