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TDJadoNqFvbQzmzkkOhR2KAX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98d184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7198d1848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171574" y="0"/>
            <a:ext cx="10029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Data Flow Diagram- Logical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550" y="768072"/>
            <a:ext cx="7594175" cy="58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g7198d18487_0_5"/>
          <p:cNvGrpSpPr/>
          <p:nvPr/>
        </p:nvGrpSpPr>
        <p:grpSpPr>
          <a:xfrm>
            <a:off x="415588" y="2730566"/>
            <a:ext cx="752400" cy="885539"/>
            <a:chOff x="3895803" y="855361"/>
            <a:chExt cx="752400" cy="885539"/>
          </a:xfrm>
        </p:grpSpPr>
        <p:grpSp>
          <p:nvGrpSpPr>
            <p:cNvPr id="91" name="Google Shape;91;g7198d18487_0_5"/>
            <p:cNvGrpSpPr/>
            <p:nvPr/>
          </p:nvGrpSpPr>
          <p:grpSpPr>
            <a:xfrm>
              <a:off x="3995298" y="855361"/>
              <a:ext cx="414823" cy="537276"/>
              <a:chOff x="935322" y="1852219"/>
              <a:chExt cx="414823" cy="537276"/>
            </a:xfrm>
          </p:grpSpPr>
          <p:sp>
            <p:nvSpPr>
              <p:cNvPr id="92" name="Google Shape;92;g7198d18487_0_5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ACB8CA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" name="Google Shape;93;g7198d18487_0_5"/>
              <p:cNvCxnSpPr>
                <a:stCxn id="92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g7198d18487_0_5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g7198d18487_0_5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g7198d18487_0_5"/>
              <p:cNvCxnSpPr>
                <a:stCxn id="92" idx="4"/>
                <a:endCxn id="92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g7198d18487_0_5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g7198d18487_0_5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9" name="Google Shape;99;g7198d18487_0_5"/>
            <p:cNvSpPr txBox="1"/>
            <p:nvPr/>
          </p:nvSpPr>
          <p:spPr>
            <a:xfrm>
              <a:off x="3895803" y="1371600"/>
              <a:ext cx="75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/>
            </a:p>
          </p:txBody>
        </p:sp>
      </p:grpSp>
      <p:sp>
        <p:nvSpPr>
          <p:cNvPr id="100" name="Google Shape;100;g7198d18487_0_5"/>
          <p:cNvSpPr/>
          <p:nvPr/>
        </p:nvSpPr>
        <p:spPr>
          <a:xfrm>
            <a:off x="1920804" y="1165636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/>
          </a:p>
        </p:txBody>
      </p:sp>
      <p:sp>
        <p:nvSpPr>
          <p:cNvPr id="101" name="Google Shape;101;g7198d18487_0_5"/>
          <p:cNvSpPr/>
          <p:nvPr/>
        </p:nvSpPr>
        <p:spPr>
          <a:xfrm>
            <a:off x="5767716" y="2382247"/>
            <a:ext cx="1551600" cy="696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03.03 Housing Condition</a:t>
            </a:r>
            <a:endParaRPr/>
          </a:p>
        </p:txBody>
      </p:sp>
      <p:sp>
        <p:nvSpPr>
          <p:cNvPr id="102" name="Google Shape;102;g7198d18487_0_5"/>
          <p:cNvSpPr/>
          <p:nvPr/>
        </p:nvSpPr>
        <p:spPr>
          <a:xfrm>
            <a:off x="5818930" y="1165117"/>
            <a:ext cx="1551600" cy="6858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03.02 Specify Measurement</a:t>
            </a:r>
            <a:endParaRPr/>
          </a:p>
        </p:txBody>
      </p:sp>
      <p:sp>
        <p:nvSpPr>
          <p:cNvPr id="103" name="Google Shape;103;g7198d18487_0_5"/>
          <p:cNvSpPr/>
          <p:nvPr/>
        </p:nvSpPr>
        <p:spPr>
          <a:xfrm>
            <a:off x="1878035" y="5545584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User</a:t>
            </a:r>
            <a:endParaRPr/>
          </a:p>
        </p:txBody>
      </p:sp>
      <p:cxnSp>
        <p:nvCxnSpPr>
          <p:cNvPr id="104" name="Google Shape;104;g7198d18487_0_5"/>
          <p:cNvCxnSpPr>
            <a:stCxn id="92" idx="7"/>
            <a:endCxn id="100" idx="1"/>
          </p:cNvCxnSpPr>
          <p:nvPr/>
        </p:nvCxnSpPr>
        <p:spPr>
          <a:xfrm flipH="1" rot="10800000">
            <a:off x="828593" y="1508657"/>
            <a:ext cx="1092300" cy="124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g7198d18487_0_5"/>
          <p:cNvCxnSpPr>
            <a:stCxn id="99" idx="2"/>
            <a:endCxn id="103" idx="1"/>
          </p:cNvCxnSpPr>
          <p:nvPr/>
        </p:nvCxnSpPr>
        <p:spPr>
          <a:xfrm>
            <a:off x="791788" y="3616105"/>
            <a:ext cx="1086300" cy="227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g7198d18487_0_5"/>
          <p:cNvSpPr/>
          <p:nvPr/>
        </p:nvSpPr>
        <p:spPr>
          <a:xfrm>
            <a:off x="5729853" y="127534"/>
            <a:ext cx="1551600" cy="7512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Specify the breed of the Dog</a:t>
            </a:r>
            <a:endParaRPr/>
          </a:p>
        </p:txBody>
      </p:sp>
      <p:sp>
        <p:nvSpPr>
          <p:cNvPr id="107" name="Google Shape;107;g7198d18487_0_5"/>
          <p:cNvSpPr/>
          <p:nvPr/>
        </p:nvSpPr>
        <p:spPr>
          <a:xfrm>
            <a:off x="6530487" y="3753672"/>
            <a:ext cx="1551600" cy="696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Booking Sitter</a:t>
            </a:r>
            <a:endParaRPr/>
          </a:p>
        </p:txBody>
      </p:sp>
      <p:sp>
        <p:nvSpPr>
          <p:cNvPr id="108" name="Google Shape;108;g7198d18487_0_5"/>
          <p:cNvSpPr/>
          <p:nvPr/>
        </p:nvSpPr>
        <p:spPr>
          <a:xfrm>
            <a:off x="6530487" y="4878537"/>
            <a:ext cx="1551600" cy="696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Searching Sitter</a:t>
            </a:r>
            <a:endParaRPr/>
          </a:p>
        </p:txBody>
      </p:sp>
      <p:grpSp>
        <p:nvGrpSpPr>
          <p:cNvPr id="109" name="Google Shape;109;g7198d18487_0_5"/>
          <p:cNvGrpSpPr/>
          <p:nvPr/>
        </p:nvGrpSpPr>
        <p:grpSpPr>
          <a:xfrm>
            <a:off x="5662535" y="6265947"/>
            <a:ext cx="1643635" cy="475500"/>
            <a:chOff x="9953939" y="2573774"/>
            <a:chExt cx="1643635" cy="475500"/>
          </a:xfrm>
        </p:grpSpPr>
        <p:grpSp>
          <p:nvGrpSpPr>
            <p:cNvPr id="110" name="Google Shape;110;g7198d18487_0_5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11" name="Google Shape;111;g7198d18487_0_5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g7198d18487_0_5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g7198d18487_0_5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g7198d18487_0_5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15" name="Google Shape;115;g7198d18487_0_5"/>
            <p:cNvSpPr txBox="1"/>
            <p:nvPr/>
          </p:nvSpPr>
          <p:spPr>
            <a:xfrm>
              <a:off x="10306374" y="2653170"/>
              <a:ext cx="129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User</a:t>
              </a:r>
              <a:endParaRPr/>
            </a:p>
          </p:txBody>
        </p:sp>
      </p:grpSp>
      <p:cxnSp>
        <p:nvCxnSpPr>
          <p:cNvPr id="116" name="Google Shape;116;g7198d18487_0_5"/>
          <p:cNvCxnSpPr/>
          <p:nvPr/>
        </p:nvCxnSpPr>
        <p:spPr>
          <a:xfrm>
            <a:off x="3249635" y="5879606"/>
            <a:ext cx="2432700" cy="63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7" name="Google Shape;117;g7198d18487_0_5"/>
          <p:cNvGrpSpPr/>
          <p:nvPr/>
        </p:nvGrpSpPr>
        <p:grpSpPr>
          <a:xfrm>
            <a:off x="9910520" y="3568724"/>
            <a:ext cx="1601926" cy="475500"/>
            <a:chOff x="9953939" y="2573774"/>
            <a:chExt cx="1601926" cy="475500"/>
          </a:xfrm>
        </p:grpSpPr>
        <p:grpSp>
          <p:nvGrpSpPr>
            <p:cNvPr id="118" name="Google Shape;118;g7198d18487_0_5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19" name="Google Shape;119;g7198d18487_0_5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g7198d18487_0_5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g7198d18487_0_5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g7198d18487_0_5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23" name="Google Shape;123;g7198d18487_0_5"/>
            <p:cNvSpPr txBox="1"/>
            <p:nvPr/>
          </p:nvSpPr>
          <p:spPr>
            <a:xfrm>
              <a:off x="10264665" y="2634509"/>
              <a:ext cx="129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Booking</a:t>
              </a:r>
              <a:endParaRPr/>
            </a:p>
          </p:txBody>
        </p:sp>
      </p:grpSp>
      <p:grpSp>
        <p:nvGrpSpPr>
          <p:cNvPr id="124" name="Google Shape;124;g7198d18487_0_5"/>
          <p:cNvGrpSpPr/>
          <p:nvPr/>
        </p:nvGrpSpPr>
        <p:grpSpPr>
          <a:xfrm>
            <a:off x="9862305" y="1603778"/>
            <a:ext cx="1649651" cy="656570"/>
            <a:chOff x="9953939" y="2573774"/>
            <a:chExt cx="1618892" cy="475500"/>
          </a:xfrm>
        </p:grpSpPr>
        <p:grpSp>
          <p:nvGrpSpPr>
            <p:cNvPr id="125" name="Google Shape;125;g7198d18487_0_5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26" name="Google Shape;126;g7198d18487_0_5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g7198d18487_0_5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g7198d18487_0_5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g7198d18487_0_5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30" name="Google Shape;130;g7198d18487_0_5"/>
            <p:cNvSpPr txBox="1"/>
            <p:nvPr/>
          </p:nvSpPr>
          <p:spPr>
            <a:xfrm>
              <a:off x="10281631" y="2580722"/>
              <a:ext cx="12912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Booking Details</a:t>
              </a:r>
              <a:endParaRPr/>
            </a:p>
          </p:txBody>
        </p:sp>
      </p:grpSp>
      <p:grpSp>
        <p:nvGrpSpPr>
          <p:cNvPr id="131" name="Google Shape;131;g7198d18487_0_5"/>
          <p:cNvGrpSpPr/>
          <p:nvPr/>
        </p:nvGrpSpPr>
        <p:grpSpPr>
          <a:xfrm>
            <a:off x="9923436" y="5000007"/>
            <a:ext cx="1643635" cy="475500"/>
            <a:chOff x="9953939" y="2573774"/>
            <a:chExt cx="1643635" cy="475500"/>
          </a:xfrm>
        </p:grpSpPr>
        <p:grpSp>
          <p:nvGrpSpPr>
            <p:cNvPr id="132" name="Google Shape;132;g7198d18487_0_5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33" name="Google Shape;133;g7198d18487_0_5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g7198d18487_0_5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g7198d18487_0_5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g7198d18487_0_5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37" name="Google Shape;137;g7198d18487_0_5"/>
            <p:cNvSpPr txBox="1"/>
            <p:nvPr/>
          </p:nvSpPr>
          <p:spPr>
            <a:xfrm>
              <a:off x="10306374" y="2653170"/>
              <a:ext cx="129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Sitter</a:t>
              </a:r>
              <a:endParaRPr/>
            </a:p>
          </p:txBody>
        </p:sp>
      </p:grpSp>
      <p:grpSp>
        <p:nvGrpSpPr>
          <p:cNvPr id="138" name="Google Shape;138;g7198d18487_0_5"/>
          <p:cNvGrpSpPr/>
          <p:nvPr/>
        </p:nvGrpSpPr>
        <p:grpSpPr>
          <a:xfrm>
            <a:off x="9778082" y="246352"/>
            <a:ext cx="1643635" cy="475500"/>
            <a:chOff x="9953939" y="2573774"/>
            <a:chExt cx="1643635" cy="475500"/>
          </a:xfrm>
        </p:grpSpPr>
        <p:grpSp>
          <p:nvGrpSpPr>
            <p:cNvPr id="139" name="Google Shape;139;g7198d18487_0_5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40" name="Google Shape;140;g7198d18487_0_5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g7198d18487_0_5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g7198d18487_0_5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g7198d18487_0_5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44" name="Google Shape;144;g7198d18487_0_5"/>
            <p:cNvSpPr txBox="1"/>
            <p:nvPr/>
          </p:nvSpPr>
          <p:spPr>
            <a:xfrm>
              <a:off x="10306374" y="2653170"/>
              <a:ext cx="129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Dog</a:t>
              </a:r>
              <a:endParaRPr/>
            </a:p>
          </p:txBody>
        </p:sp>
      </p:grpSp>
      <p:cxnSp>
        <p:nvCxnSpPr>
          <p:cNvPr id="145" name="Google Shape;145;g7198d18487_0_5"/>
          <p:cNvCxnSpPr>
            <a:stCxn id="106" idx="3"/>
          </p:cNvCxnSpPr>
          <p:nvPr/>
        </p:nvCxnSpPr>
        <p:spPr>
          <a:xfrm flipH="1" rot="10800000">
            <a:off x="7281453" y="467734"/>
            <a:ext cx="2516700" cy="3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g7198d18487_0_5"/>
          <p:cNvCxnSpPr>
            <a:stCxn id="102" idx="3"/>
          </p:cNvCxnSpPr>
          <p:nvPr/>
        </p:nvCxnSpPr>
        <p:spPr>
          <a:xfrm flipH="1" rot="10800000">
            <a:off x="7370530" y="494917"/>
            <a:ext cx="2407500" cy="101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g7198d18487_0_5"/>
          <p:cNvCxnSpPr/>
          <p:nvPr/>
        </p:nvCxnSpPr>
        <p:spPr>
          <a:xfrm flipH="1" rot="10800000">
            <a:off x="7306321" y="2007826"/>
            <a:ext cx="2569500" cy="81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g7198d18487_0_5"/>
          <p:cNvCxnSpPr>
            <a:stCxn id="107" idx="3"/>
          </p:cNvCxnSpPr>
          <p:nvPr/>
        </p:nvCxnSpPr>
        <p:spPr>
          <a:xfrm flipH="1" rot="10800000">
            <a:off x="8082087" y="3793572"/>
            <a:ext cx="1841400" cy="30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g7198d18487_0_5"/>
          <p:cNvCxnSpPr>
            <a:stCxn id="108" idx="3"/>
          </p:cNvCxnSpPr>
          <p:nvPr/>
        </p:nvCxnSpPr>
        <p:spPr>
          <a:xfrm>
            <a:off x="8082087" y="5226837"/>
            <a:ext cx="1854300" cy="2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g7198d18487_0_5"/>
          <p:cNvSpPr txBox="1"/>
          <p:nvPr/>
        </p:nvSpPr>
        <p:spPr>
          <a:xfrm rot="-3363010">
            <a:off x="439240" y="1517198"/>
            <a:ext cx="1798495" cy="30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/>
          </a:p>
        </p:txBody>
      </p:sp>
      <p:sp>
        <p:nvSpPr>
          <p:cNvPr id="151" name="Google Shape;151;g7198d18487_0_5"/>
          <p:cNvSpPr txBox="1"/>
          <p:nvPr/>
        </p:nvSpPr>
        <p:spPr>
          <a:xfrm rot="3773270">
            <a:off x="609366" y="4381985"/>
            <a:ext cx="1798417" cy="307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Subscribed User</a:t>
            </a:r>
            <a:endParaRPr/>
          </a:p>
        </p:txBody>
      </p:sp>
      <p:sp>
        <p:nvSpPr>
          <p:cNvPr id="152" name="Google Shape;152;g7198d18487_0_5"/>
          <p:cNvSpPr txBox="1"/>
          <p:nvPr/>
        </p:nvSpPr>
        <p:spPr>
          <a:xfrm>
            <a:off x="3990811" y="228072"/>
            <a:ext cx="179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Breed</a:t>
            </a:r>
            <a:endParaRPr/>
          </a:p>
        </p:txBody>
      </p:sp>
      <p:sp>
        <p:nvSpPr>
          <p:cNvPr id="153" name="Google Shape;153;g7198d18487_0_5"/>
          <p:cNvSpPr txBox="1"/>
          <p:nvPr/>
        </p:nvSpPr>
        <p:spPr>
          <a:xfrm>
            <a:off x="3858500" y="1221746"/>
            <a:ext cx="201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Measurement</a:t>
            </a:r>
            <a:endParaRPr/>
          </a:p>
        </p:txBody>
      </p:sp>
      <p:sp>
        <p:nvSpPr>
          <p:cNvPr id="154" name="Google Shape;154;g7198d18487_0_5"/>
          <p:cNvSpPr txBox="1"/>
          <p:nvPr/>
        </p:nvSpPr>
        <p:spPr>
          <a:xfrm>
            <a:off x="3774060" y="2452014"/>
            <a:ext cx="214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Housing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55" name="Google Shape;155;g7198d18487_0_5"/>
          <p:cNvSpPr txBox="1"/>
          <p:nvPr/>
        </p:nvSpPr>
        <p:spPr>
          <a:xfrm rot="-670184">
            <a:off x="3820607" y="5203701"/>
            <a:ext cx="2837142" cy="30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Accessing list of nearby sitter</a:t>
            </a:r>
            <a:endParaRPr/>
          </a:p>
        </p:txBody>
      </p:sp>
      <p:sp>
        <p:nvSpPr>
          <p:cNvPr id="156" name="Google Shape;156;g7198d18487_0_5"/>
          <p:cNvSpPr txBox="1"/>
          <p:nvPr/>
        </p:nvSpPr>
        <p:spPr>
          <a:xfrm rot="-1679581">
            <a:off x="4007308" y="4398241"/>
            <a:ext cx="2837244" cy="307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Placing appointment</a:t>
            </a:r>
            <a:endParaRPr/>
          </a:p>
        </p:txBody>
      </p:sp>
      <p:sp>
        <p:nvSpPr>
          <p:cNvPr id="157" name="Google Shape;157;g7198d18487_0_5"/>
          <p:cNvSpPr txBox="1"/>
          <p:nvPr/>
        </p:nvSpPr>
        <p:spPr>
          <a:xfrm rot="875769">
            <a:off x="3958994" y="6231281"/>
            <a:ext cx="1228550" cy="307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/>
          </a:p>
        </p:txBody>
      </p:sp>
      <p:sp>
        <p:nvSpPr>
          <p:cNvPr id="158" name="Google Shape;158;g7198d18487_0_5"/>
          <p:cNvSpPr txBox="1"/>
          <p:nvPr/>
        </p:nvSpPr>
        <p:spPr>
          <a:xfrm>
            <a:off x="8434987" y="5248350"/>
            <a:ext cx="122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Sitter details</a:t>
            </a:r>
            <a:endParaRPr/>
          </a:p>
        </p:txBody>
      </p:sp>
      <p:sp>
        <p:nvSpPr>
          <p:cNvPr id="159" name="Google Shape;159;g7198d18487_0_5"/>
          <p:cNvSpPr txBox="1"/>
          <p:nvPr/>
        </p:nvSpPr>
        <p:spPr>
          <a:xfrm rot="-614386">
            <a:off x="4512649" y="5506051"/>
            <a:ext cx="1228568" cy="3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  <p:cxnSp>
        <p:nvCxnSpPr>
          <p:cNvPr id="160" name="Google Shape;160;g7198d18487_0_5"/>
          <p:cNvCxnSpPr>
            <a:stCxn id="103" idx="3"/>
            <a:endCxn id="108" idx="1"/>
          </p:cNvCxnSpPr>
          <p:nvPr/>
        </p:nvCxnSpPr>
        <p:spPr>
          <a:xfrm flipH="1" rot="10800000">
            <a:off x="3249635" y="5226984"/>
            <a:ext cx="3280800" cy="66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1" name="Google Shape;161;g7198d18487_0_5"/>
          <p:cNvSpPr txBox="1"/>
          <p:nvPr/>
        </p:nvSpPr>
        <p:spPr>
          <a:xfrm rot="-575607">
            <a:off x="8206646" y="3694303"/>
            <a:ext cx="1551700" cy="523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the booking related  details</a:t>
            </a:r>
            <a:endParaRPr/>
          </a:p>
        </p:txBody>
      </p:sp>
      <p:sp>
        <p:nvSpPr>
          <p:cNvPr id="162" name="Google Shape;162;g7198d18487_0_5"/>
          <p:cNvSpPr txBox="1"/>
          <p:nvPr/>
        </p:nvSpPr>
        <p:spPr>
          <a:xfrm rot="-1113276">
            <a:off x="7526814" y="2123234"/>
            <a:ext cx="2225900" cy="52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Specific booking details with extra message facility</a:t>
            </a:r>
            <a:endParaRPr/>
          </a:p>
        </p:txBody>
      </p:sp>
      <p:cxnSp>
        <p:nvCxnSpPr>
          <p:cNvPr id="163" name="Google Shape;163;g7198d18487_0_5"/>
          <p:cNvCxnSpPr>
            <a:stCxn id="100" idx="3"/>
            <a:endCxn id="101" idx="1"/>
          </p:cNvCxnSpPr>
          <p:nvPr/>
        </p:nvCxnSpPr>
        <p:spPr>
          <a:xfrm>
            <a:off x="3292404" y="1508536"/>
            <a:ext cx="2475300" cy="1221900"/>
          </a:xfrm>
          <a:prstGeom prst="bentConnector3">
            <a:avLst>
              <a:gd fmla="val 2561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g7198d18487_0_5"/>
          <p:cNvCxnSpPr>
            <a:stCxn id="100" idx="3"/>
            <a:endCxn id="106" idx="1"/>
          </p:cNvCxnSpPr>
          <p:nvPr/>
        </p:nvCxnSpPr>
        <p:spPr>
          <a:xfrm flipH="1" rot="10800000">
            <a:off x="3292404" y="503236"/>
            <a:ext cx="2437500" cy="1005300"/>
          </a:xfrm>
          <a:prstGeom prst="bentConnector3">
            <a:avLst>
              <a:gd fmla="val 2632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g7198d18487_0_5"/>
          <p:cNvCxnSpPr>
            <a:stCxn id="100" idx="3"/>
            <a:endCxn id="102" idx="1"/>
          </p:cNvCxnSpPr>
          <p:nvPr/>
        </p:nvCxnSpPr>
        <p:spPr>
          <a:xfrm flipH="1" rot="10800000">
            <a:off x="3292404" y="1507936"/>
            <a:ext cx="25266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g7198d18487_0_5"/>
          <p:cNvCxnSpPr>
            <a:stCxn id="103" idx="3"/>
            <a:endCxn id="107" idx="1"/>
          </p:cNvCxnSpPr>
          <p:nvPr/>
        </p:nvCxnSpPr>
        <p:spPr>
          <a:xfrm flipH="1" rot="10800000">
            <a:off x="3249635" y="4101984"/>
            <a:ext cx="3280800" cy="17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g7198d18487_0_5"/>
          <p:cNvSpPr txBox="1"/>
          <p:nvPr/>
        </p:nvSpPr>
        <p:spPr>
          <a:xfrm>
            <a:off x="-107123" y="-79725"/>
            <a:ext cx="251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Pet-a-Dog</a:t>
            </a:r>
            <a:endParaRPr sz="2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(Physical)</a:t>
            </a:r>
            <a:endParaRPr sz="2200"/>
          </a:p>
        </p:txBody>
      </p:sp>
      <p:sp>
        <p:nvSpPr>
          <p:cNvPr id="168" name="Google Shape;168;g7198d18487_0_5"/>
          <p:cNvSpPr txBox="1"/>
          <p:nvPr/>
        </p:nvSpPr>
        <p:spPr>
          <a:xfrm rot="-1404592">
            <a:off x="8067547" y="937991"/>
            <a:ext cx="1228524" cy="307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Dog’s  details</a:t>
            </a:r>
            <a:endParaRPr/>
          </a:p>
        </p:txBody>
      </p:sp>
      <p:sp>
        <p:nvSpPr>
          <p:cNvPr id="169" name="Google Shape;169;g7198d18487_0_5"/>
          <p:cNvSpPr txBox="1"/>
          <p:nvPr/>
        </p:nvSpPr>
        <p:spPr>
          <a:xfrm>
            <a:off x="7919292" y="193513"/>
            <a:ext cx="122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Dog’s  details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2020-03-04T23:12:12Z</dcterms:created>
  <dc:creator>Prathmesh Pathak</dc:creator>
</cp:coreProperties>
</file>