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7914-F65E-4F04-906F-FCC8BD04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0D3F6-8A5E-4077-8079-E4519A2F8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5224-4550-4107-B908-68A9564D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15F3-D170-4FC9-A05D-86E65B92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99DA-12E1-4EEF-9051-433198C9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36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DF7E-926B-438F-935E-7D2E740D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AC571-BFC0-493E-8419-B4EA0BFA6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429A-CB27-4C87-9D59-B8002E4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74CB-F88A-4F3E-A038-247ABB53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DF41-EBD5-4F49-B697-7E427E0E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3201B-F2ED-4134-8F77-4CA8A61E5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68728-2FA6-4A4E-AED2-AE7B3BBF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DB78-1D18-4C48-AF80-AEBD66ED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E7DB-6EF4-4D4A-8AD1-5CD4C980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67BA-E61F-4C7F-B935-07281ED7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4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A087-11D9-4CCC-A8A0-41219AAF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0DDD-5E8E-44C3-9AEA-BBDE013E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D444-68C0-44F3-AB6C-BC584210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09A7-03F9-455A-9A06-F6B093A1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D258-BFCD-4A4A-A798-32093B4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3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5A23-3AC3-4FE5-8659-5A87EFDE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61759-BB33-4B91-918C-E9D78F47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337F-DA96-4341-9C16-499EB9BE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EEBB-3C2E-4F4A-BBC9-4C1FBE4B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3BEC-E3A1-43B3-A34A-1B83B2BB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3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4125-98C9-4F60-8634-5B875823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D6D-0E7E-4D12-8186-D9F1F011B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EF45-0B25-4CC9-BE6E-4B00D32F9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ACED4-7D12-489D-9DF5-8112A4A1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2B9FE-629E-4206-A6EE-658DF2F4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62BA1-31B8-4250-916B-4172BA37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1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813E-AA26-4B2E-A145-145DD5D8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FA0A-E573-4C4C-B7ED-AAECC2FD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5E98-DA19-42C6-972E-28ADBE8D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7CE-D0F1-48CD-94D6-6BAFC0D0B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C7071-099D-4FA7-98D4-7E89B06EF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BD605-AFAB-48FE-87E4-E8E26A7C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B95A7-E36B-43CE-A17E-D8EA5F31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431E9-96A5-463F-81B9-710DED46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679E-1205-4393-BE17-AE034574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F7191-F55C-483D-949B-738A77BC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93FD5-436D-42C0-9E31-B3D9FE7C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4A060-CEEA-40A2-BDD7-888B5424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6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46C93-E1C4-44A5-B08C-6CCE11FB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6DBFA-8713-4B4E-98A4-EEFC1756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7477D-000B-485C-886C-182D7FA4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0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4930-6320-4AD0-A224-BB44972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E85C-72FB-4BAB-BFBB-90CA3087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5B4F9-561A-42E2-A33E-8C1547354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9B0E-EBDE-4CEB-9781-E61708D9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92BF3-F4BD-4F4F-90D0-E315AA3A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EE506-967E-435A-A6D6-27AAA772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6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38DB-AA69-4752-A5F9-C202048B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D399E-8EB9-48D6-8EBF-262D2295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00CFC-7F61-46E7-9D49-CC2C6C09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EC609-8DAE-43B8-844E-A3ED567A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65AD3-52BB-4FBD-8F7F-37363976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78B2C-8E16-412A-8DD8-F8E4A01E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14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AE07A-D5AC-4D74-9E28-65FFA5F7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BADB-B7EB-437F-9E5B-E996A533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E62D-14FA-47F2-B876-79C588CD1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D5A6-65F9-474E-A680-F224777C146C}" type="datetimeFigureOut">
              <a:rPr lang="en-IN" smtClean="0"/>
              <a:t>03/04/2020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CD42-3490-4095-B5A8-B8CF61C8C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097E-ED21-43D1-9891-3DF84495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6B4F-16C1-4E61-8918-B2E7901D6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6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9829-4BF1-4A0F-8C52-896F74FF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1BBB-9373-41FA-9993-F57D466A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Pet-A-Dog</a:t>
            </a:r>
          </a:p>
        </p:txBody>
      </p:sp>
    </p:spTree>
    <p:extLst>
      <p:ext uri="{BB962C8B-B14F-4D97-AF65-F5344CB8AC3E}">
        <p14:creationId xmlns:p14="http://schemas.microsoft.com/office/powerpoint/2010/main" val="132895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63A086-693B-4DB6-87E2-70D36EF3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41" y="322610"/>
            <a:ext cx="6678518" cy="64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Soham Save</dc:creator>
  <cp:lastModifiedBy>Soham Save</cp:lastModifiedBy>
  <cp:revision>3</cp:revision>
  <dcterms:created xsi:type="dcterms:W3CDTF">2020-04-03T22:31:54Z</dcterms:created>
  <dcterms:modified xsi:type="dcterms:W3CDTF">2020-04-04T01:45:43Z</dcterms:modified>
</cp:coreProperties>
</file>