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6FB1-A7B1-4623-ABB2-5AD64B4E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E270-7ADD-4D45-A539-1C1E85FD1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9E22-7F50-44C2-B0EE-CE56577E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E10D-CFC2-4E65-84D7-86B1CDA1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8206-CBB1-4048-86E8-366070A6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67B3-6EE0-49CF-BE94-41CB6D7A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050A0-1014-4EBE-8273-1396CF9B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F55F-3759-4823-AD36-5A34D20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A6C4-437F-49AD-9468-3706E137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EB35-4578-4CF8-BAF9-2A9CEFE9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C3A28-DBFA-4E86-9D5D-C481AAEB3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E723-7A26-4F37-ACF8-52E793DA1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AAE4-8173-4638-A131-047118D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E1F1-906A-45DA-B002-BB2AC5F4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9E60-4C6D-4A0F-B5E2-2DCD692E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16B7-5682-4F89-BD9F-E9E2B859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D5D7-7E23-481E-8BC7-3C75A7E0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E6BE-468B-440B-BD12-9E617676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2146-C889-42A9-BBC5-19E9C447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5DE9-4DAB-4334-A254-F7310824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5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7045-D249-4961-8B42-462A36AB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B72F-06F4-430E-88CF-B6892E1C7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CCF2-4890-4D04-91FB-E8A9F77C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C8FA-FAC1-4056-8F39-7844053F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17-9C3C-4EB2-B88A-3A27C18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84BE-7A9A-449C-8295-48DE2B3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74FD-8DAD-46EC-9FB8-F557125F5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899B9-B35A-4333-8B7C-314CC387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247C-8FEF-4DD6-89CC-7212D890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7F87-5A83-41A2-B1C6-7BBA282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93BDF-991B-4163-8408-9573D2C2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343-A138-442B-A717-D72F950B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295B-2352-459C-97B4-FABE8E1F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C503-1EC5-4F51-ACA1-49D69D45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8BD5-34B6-4932-B4A0-423708BA5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0DCF5-EBF1-4442-AB2D-CAF70EDC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B1EE2-1597-4552-9AA3-7D4A63C6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88D3A-9E6A-4C87-A895-0E5C75A0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28D7F-BA85-48C6-81C5-B1E37B8F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8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2845-CEE2-418C-8C2E-71602C75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B1D6-C9BB-4D45-85DD-6DDC3DF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FAA7-55F9-4F4E-959E-4174A4E6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CADE7-BBCC-4456-BED7-5ADD50E8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3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6DEF8-2599-41A9-A959-6B0FEB50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6EAC5-1003-47E0-9FF2-D0D117B2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9DA7-8CC6-46D1-A559-48CBF47B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1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BE0F-4CE2-4ED7-9CE8-508C9BC4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F2B9-5980-439D-829F-E0B9F6DE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C19A-2CBD-4921-8D85-3C7BB65C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0BF8-3118-4048-A826-0CDA3CF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C8D8-FAF8-4C8B-B303-FBC0175C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B844-4F8B-4088-979D-4176853C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2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82D3-5F18-4D85-B7CB-13AFF3BE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93F14-E6F6-4DE3-BFD6-280EB0F4B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5CB3-FB77-4E63-AA65-2901C1A9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FB83C-2CF1-4793-8624-F32D5EC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96715-920E-497C-85DE-448E603C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DF218-D1D7-4CF3-A701-207BE610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41810-C3E1-469E-8B7E-A7C696F0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056E-A5FD-43BD-8079-88A46AC6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0477-6942-4E4E-940A-1E27756C8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6FA4-0821-48D7-9743-D943BE369613}" type="datetimeFigureOut">
              <a:rPr lang="en-IN" smtClean="0"/>
              <a:t>04/05/2020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BD13-BCF2-41D2-B2EF-148C155B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9A4D-C673-48E9-BB72-D60121BC6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E7AC-09DF-42A2-995C-6556DD79F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project1/csprojec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EF56-B391-4874-B877-5CCB592F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N" sz="5800" b="1"/>
              <a:t>Pet-A-Dog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5D03-0FE4-4749-AE9F-894E60C8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Link to GitHub repository</a:t>
            </a:r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B0FDD-726E-4A87-9772-F24A9A1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9AF812-0ECF-4C44-8CC6-04F7D1B2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7" t="9219" r="20295" b="5324"/>
          <a:stretch/>
        </p:blipFill>
        <p:spPr>
          <a:xfrm>
            <a:off x="6775339" y="2596836"/>
            <a:ext cx="4910856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2F0F3-2AD3-48F6-9675-FA03AC0D5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444" t="8996" r="19521" b="5506"/>
          <a:stretch/>
        </p:blipFill>
        <p:spPr>
          <a:xfrm>
            <a:off x="739302" y="2596836"/>
            <a:ext cx="47179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B0FDD-726E-4A87-9772-F24A9A1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202635-6CDA-42F8-ADD2-DCEC1A16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3" t="9160" r="5532" b="6322"/>
          <a:stretch/>
        </p:blipFill>
        <p:spPr>
          <a:xfrm>
            <a:off x="2506494" y="2500009"/>
            <a:ext cx="7179011" cy="3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B0FDD-726E-4A87-9772-F24A9A1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816177-DBB3-4011-A91E-1DBA5849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2" t="7600" r="18458" b="8653"/>
          <a:stretch/>
        </p:blipFill>
        <p:spPr>
          <a:xfrm>
            <a:off x="546351" y="2277801"/>
            <a:ext cx="5389728" cy="3982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B7AF6-177D-4635-97AB-485255F95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6" t="8711" r="18291" b="5248"/>
          <a:stretch/>
        </p:blipFill>
        <p:spPr>
          <a:xfrm>
            <a:off x="6276417" y="2277801"/>
            <a:ext cx="5743102" cy="42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B0FDD-726E-4A87-9772-F24A9A1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86EB63B-07C5-4B09-81E8-F0DC2700B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6" t="8801" r="18291" b="5248"/>
          <a:stretch/>
        </p:blipFill>
        <p:spPr>
          <a:xfrm>
            <a:off x="546351" y="2459363"/>
            <a:ext cx="5301564" cy="3965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BE7E2-893C-4F54-AA8F-2E78D86DD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6" t="8801" r="18291" b="5248"/>
          <a:stretch/>
        </p:blipFill>
        <p:spPr>
          <a:xfrm>
            <a:off x="6384643" y="2459363"/>
            <a:ext cx="5301562" cy="39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Pet-A-Dog</vt:lpstr>
      <vt:lpstr>Screenshots</vt:lpstr>
      <vt:lpstr>Screenshots</vt:lpstr>
      <vt:lpstr>Screenshots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Pet-A-Dog</dc:title>
  <dc:creator>Soham Save</dc:creator>
  <cp:lastModifiedBy>Soham Save</cp:lastModifiedBy>
  <cp:revision>3</cp:revision>
  <dcterms:created xsi:type="dcterms:W3CDTF">2020-03-31T03:21:30Z</dcterms:created>
  <dcterms:modified xsi:type="dcterms:W3CDTF">2020-05-04T14:28:45Z</dcterms:modified>
</cp:coreProperties>
</file>