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Fpwq4VwIdvNu/igisTBHkLNu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4492ED-82CA-43E0-BB44-55CF1ECF4FFC}">
  <a:tblStyle styleId="{BF4492ED-82CA-43E0-BB44-55CF1ECF4F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-1"/>
            <a:ext cx="12192000" cy="438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rPr b="1" lang="en-US" sz="2520" u="sng"/>
              <a:t>Business Relationship Map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81429" y="909623"/>
            <a:ext cx="2844800" cy="59472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93487" y="1278353"/>
            <a:ext cx="2220685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Salon / Spa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497121" y="2440758"/>
            <a:ext cx="2220685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93487" y="3603163"/>
            <a:ext cx="2220685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Provider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93487" y="4763060"/>
            <a:ext cx="2220685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93487" y="5925465"/>
            <a:ext cx="2220685" cy="79102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Vendors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722918" y="927095"/>
            <a:ext cx="5050972" cy="593090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328906" y="2084274"/>
            <a:ext cx="2267850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Subscription/Account Management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4532577" y="3739070"/>
            <a:ext cx="2032000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4561607" y="4763060"/>
            <a:ext cx="2002970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Advertisement Sales Management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4561607" y="5832935"/>
            <a:ext cx="2017485" cy="870858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Service Management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9176660" y="939790"/>
            <a:ext cx="2540001" cy="59472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521376" y="1926446"/>
            <a:ext cx="1850571" cy="91621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Customers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9521376" y="4802428"/>
            <a:ext cx="1850571" cy="1030507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Customers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493487" y="474212"/>
            <a:ext cx="22206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4532577" y="496442"/>
            <a:ext cx="33762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Selected Parts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856979" y="549541"/>
            <a:ext cx="1423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999526" y="1198606"/>
            <a:ext cx="1604170" cy="144133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 Management</a:t>
            </a:r>
            <a:endParaRPr/>
          </a:p>
        </p:txBody>
      </p:sp>
      <p:cxnSp>
        <p:nvCxnSpPr>
          <p:cNvPr id="103" name="Google Shape;103;p1"/>
          <p:cNvCxnSpPr>
            <a:endCxn id="95" idx="1"/>
          </p:cNvCxnSpPr>
          <p:nvPr/>
        </p:nvCxnSpPr>
        <p:spPr>
          <a:xfrm>
            <a:off x="2714207" y="2095064"/>
            <a:ext cx="1847400" cy="417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87" idx="3"/>
          </p:cNvCxnSpPr>
          <p:nvPr/>
        </p:nvCxnSpPr>
        <p:spPr>
          <a:xfrm>
            <a:off x="2717806" y="2876187"/>
            <a:ext cx="1843800" cy="151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endCxn id="94" idx="1"/>
          </p:cNvCxnSpPr>
          <p:nvPr/>
        </p:nvCxnSpPr>
        <p:spPr>
          <a:xfrm>
            <a:off x="2714207" y="3103889"/>
            <a:ext cx="1847400" cy="209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>
            <a:off x="2714172" y="4201662"/>
            <a:ext cx="1847435" cy="23236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"/>
          <p:cNvCxnSpPr/>
          <p:nvPr/>
        </p:nvCxnSpPr>
        <p:spPr>
          <a:xfrm flipH="1" rot="10800000">
            <a:off x="2714172" y="4471513"/>
            <a:ext cx="1847435" cy="1018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/>
          <p:nvPr/>
        </p:nvCxnSpPr>
        <p:spPr>
          <a:xfrm flipH="1" rot="10800000">
            <a:off x="2714172" y="2937926"/>
            <a:ext cx="1818405" cy="3247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/>
          <p:nvPr/>
        </p:nvCxnSpPr>
        <p:spPr>
          <a:xfrm flipH="1" rot="10800000">
            <a:off x="2721440" y="4609928"/>
            <a:ext cx="1840167" cy="19459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>
            <a:stCxn id="92" idx="2"/>
          </p:cNvCxnSpPr>
          <p:nvPr/>
        </p:nvCxnSpPr>
        <p:spPr>
          <a:xfrm>
            <a:off x="5462831" y="2955132"/>
            <a:ext cx="509700" cy="78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/>
          <p:nvPr/>
        </p:nvCxnSpPr>
        <p:spPr>
          <a:xfrm flipH="1" rot="10800000">
            <a:off x="6248404" y="2637491"/>
            <a:ext cx="1012862" cy="11015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endCxn id="97" idx="1"/>
          </p:cNvCxnSpPr>
          <p:nvPr/>
        </p:nvCxnSpPr>
        <p:spPr>
          <a:xfrm flipH="1" rot="10800000">
            <a:off x="6564576" y="2384551"/>
            <a:ext cx="2956800" cy="14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/>
          <p:nvPr/>
        </p:nvCxnSpPr>
        <p:spPr>
          <a:xfrm flipH="1" rot="10800000">
            <a:off x="6564577" y="2842656"/>
            <a:ext cx="3292402" cy="21381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94" idx="3"/>
          </p:cNvCxnSpPr>
          <p:nvPr/>
        </p:nvCxnSpPr>
        <p:spPr>
          <a:xfrm>
            <a:off x="6564577" y="5198489"/>
            <a:ext cx="295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95" idx="3"/>
          </p:cNvCxnSpPr>
          <p:nvPr/>
        </p:nvCxnSpPr>
        <p:spPr>
          <a:xfrm flipH="1" rot="10800000">
            <a:off x="6579092" y="2637464"/>
            <a:ext cx="1464000" cy="36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/>
          <p:nvPr/>
        </p:nvCxnSpPr>
        <p:spPr>
          <a:xfrm flipH="1" rot="10800000">
            <a:off x="6579092" y="2838954"/>
            <a:ext cx="4228715" cy="3686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8603696" y="1516284"/>
            <a:ext cx="917680" cy="5679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8603696" y="2637491"/>
            <a:ext cx="1253283" cy="2164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"/>
          <p:cNvGraphicFramePr/>
          <p:nvPr/>
        </p:nvGraphicFramePr>
        <p:xfrm>
          <a:off x="965170" y="1865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{BF4492ED-82CA-43E0-BB44-55CF1ECF4FFC}</a:tableStyleId>
              </a:tblPr>
              <a:tblGrid>
                <a:gridCol w="3539075"/>
                <a:gridCol w="3539075"/>
                <a:gridCol w="3539075"/>
              </a:tblGrid>
              <a:tr h="928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0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Sales Representative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 Events, New trends in pet care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Bhakti Shastri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Subscription/ Account Management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Manager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Soham Save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Prathmesh Pathak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Service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Service Manager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Quality Specialist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Aditya Aduri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5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Khalid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4" name="Google Shape;124;p2"/>
          <p:cNvSpPr txBox="1"/>
          <p:nvPr/>
        </p:nvSpPr>
        <p:spPr>
          <a:xfrm>
            <a:off x="3004458" y="159656"/>
            <a:ext cx="50074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User Roles by Business Group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965170" y="766241"/>
            <a:ext cx="367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Subscribed Customers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2020-02-21T11:25:40Z</dcterms:created>
  <dc:creator>Hari vatsav</dc:creator>
</cp:coreProperties>
</file>