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LtkzIDgSEopxdq0x+5JjRlpAF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0" y="219798"/>
            <a:ext cx="3962400" cy="53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r>
              <a:rPr lang="en-US" sz="1620"/>
              <a:t>Pet-a-Dog</a:t>
            </a:r>
            <a:br>
              <a:rPr lang="en-US" sz="1620"/>
            </a:br>
            <a:r>
              <a:rPr lang="en-US" sz="1620"/>
              <a:t>Module 1 : Home</a:t>
            </a:r>
            <a:br>
              <a:rPr lang="en-US" sz="1620"/>
            </a:br>
            <a:r>
              <a:rPr lang="en-US" sz="1620"/>
              <a:t>Use Case Diagram</a:t>
            </a:r>
            <a:br>
              <a:rPr lang="en-US" sz="1800"/>
            </a:br>
            <a:endParaRPr sz="1800"/>
          </a:p>
        </p:txBody>
      </p:sp>
      <p:grpSp>
        <p:nvGrpSpPr>
          <p:cNvPr id="85" name="Google Shape;85;p1"/>
          <p:cNvGrpSpPr/>
          <p:nvPr/>
        </p:nvGrpSpPr>
        <p:grpSpPr>
          <a:xfrm>
            <a:off x="835962" y="1849770"/>
            <a:ext cx="883853" cy="1158506"/>
            <a:chOff x="1109000" y="3048000"/>
            <a:chExt cx="826328" cy="994935"/>
          </a:xfrm>
        </p:grpSpPr>
        <p:grpSp>
          <p:nvGrpSpPr>
            <p:cNvPr id="86" name="Google Shape;86;p1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87" name="Google Shape;87;p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8" name="Google Shape;88;p1"/>
              <p:cNvCxnSpPr>
                <a:stCxn id="87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89" name="Google Shape;89;p1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0" name="Google Shape;90;p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1" name="Google Shape;91;p1"/>
              <p:cNvCxnSpPr>
                <a:stCxn id="87" idx="4"/>
                <a:endCxn id="87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2" name="Google Shape;92;p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3" name="Google Shape;93;p1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94" name="Google Shape;94;p1"/>
            <p:cNvSpPr txBox="1"/>
            <p:nvPr/>
          </p:nvSpPr>
          <p:spPr>
            <a:xfrm>
              <a:off x="1109000" y="3686102"/>
              <a:ext cx="826328" cy="356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Subscribed User</a:t>
              </a:r>
              <a:endParaRPr/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7247969" y="3435300"/>
            <a:ext cx="780760" cy="1153288"/>
            <a:chOff x="1230246" y="3048000"/>
            <a:chExt cx="625506" cy="1009254"/>
          </a:xfrm>
        </p:grpSpPr>
        <p:grpSp>
          <p:nvGrpSpPr>
            <p:cNvPr id="96" name="Google Shape;96;p1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97" name="Google Shape;97;p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8" name="Google Shape;98;p1"/>
              <p:cNvCxnSpPr>
                <a:stCxn id="97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99" name="Google Shape;99;p1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0" name="Google Shape;100;p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1" name="Google Shape;101;p1"/>
              <p:cNvCxnSpPr>
                <a:stCxn id="97" idx="4"/>
                <a:endCxn id="97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2" name="Google Shape;102;p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03" name="Google Shape;103;p1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04" name="Google Shape;104;p1"/>
            <p:cNvSpPr txBox="1"/>
            <p:nvPr/>
          </p:nvSpPr>
          <p:spPr>
            <a:xfrm>
              <a:off x="1230246" y="3680180"/>
              <a:ext cx="625506" cy="377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Guest User</a:t>
              </a:r>
              <a:endParaRPr/>
            </a:p>
          </p:txBody>
        </p:sp>
      </p:grpSp>
      <p:cxnSp>
        <p:nvCxnSpPr>
          <p:cNvPr id="105" name="Google Shape;105;p1"/>
          <p:cNvCxnSpPr/>
          <p:nvPr/>
        </p:nvCxnSpPr>
        <p:spPr>
          <a:xfrm>
            <a:off x="1606487" y="2464120"/>
            <a:ext cx="1898713" cy="15747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/>
          <p:nvPr/>
        </p:nvCxnSpPr>
        <p:spPr>
          <a:xfrm rot="10800000">
            <a:off x="4906567" y="2624757"/>
            <a:ext cx="2235809" cy="118470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p1"/>
          <p:cNvSpPr/>
          <p:nvPr/>
        </p:nvSpPr>
        <p:spPr>
          <a:xfrm>
            <a:off x="3404624" y="2133600"/>
            <a:ext cx="1536268" cy="725689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01.01 Guest User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3441849" y="3840889"/>
            <a:ext cx="1547548" cy="725689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01.02 Subscribed User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7547386" y="6076386"/>
            <a:ext cx="1447800" cy="60166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this semester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7645509" y="5671178"/>
            <a:ext cx="1220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</a:t>
            </a:r>
            <a:endParaRPr/>
          </a:p>
        </p:txBody>
      </p:sp>
      <p:grpSp>
        <p:nvGrpSpPr>
          <p:cNvPr id="111" name="Google Shape;111;p1"/>
          <p:cNvGrpSpPr/>
          <p:nvPr/>
        </p:nvGrpSpPr>
        <p:grpSpPr>
          <a:xfrm>
            <a:off x="6986781" y="1050213"/>
            <a:ext cx="1021738" cy="1278038"/>
            <a:chOff x="992505" y="3047999"/>
            <a:chExt cx="955239" cy="1097590"/>
          </a:xfrm>
        </p:grpSpPr>
        <p:grpSp>
          <p:nvGrpSpPr>
            <p:cNvPr id="112" name="Google Shape;112;p1"/>
            <p:cNvGrpSpPr/>
            <p:nvPr/>
          </p:nvGrpSpPr>
          <p:grpSpPr>
            <a:xfrm>
              <a:off x="1261851" y="3047999"/>
              <a:ext cx="414549" cy="537370"/>
              <a:chOff x="935472" y="1852218"/>
              <a:chExt cx="414549" cy="537370"/>
            </a:xfrm>
          </p:grpSpPr>
          <p:sp>
            <p:nvSpPr>
              <p:cNvPr id="113" name="Google Shape;113;p1"/>
              <p:cNvSpPr/>
              <p:nvPr/>
            </p:nvSpPr>
            <p:spPr>
              <a:xfrm>
                <a:off x="952051" y="1852218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4" name="Google Shape;114;p1"/>
              <p:cNvCxnSpPr>
                <a:stCxn id="113" idx="4"/>
              </p:cNvCxnSpPr>
              <p:nvPr/>
            </p:nvCxnSpPr>
            <p:spPr>
              <a:xfrm flipH="1">
                <a:off x="1124400" y="2040537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5" name="Google Shape;115;p1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6" name="Google Shape;116;p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7" name="Google Shape;117;p1"/>
              <p:cNvCxnSpPr>
                <a:stCxn id="113" idx="4"/>
                <a:endCxn id="113" idx="4"/>
              </p:cNvCxnSpPr>
              <p:nvPr/>
            </p:nvCxnSpPr>
            <p:spPr>
              <a:xfrm>
                <a:off x="1125900" y="2040537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8" name="Google Shape;118;p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9" name="Google Shape;119;p1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20" name="Google Shape;120;p1"/>
            <p:cNvSpPr txBox="1"/>
            <p:nvPr/>
          </p:nvSpPr>
          <p:spPr>
            <a:xfrm>
              <a:off x="992505" y="3649987"/>
              <a:ext cx="955239" cy="495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Advertisement sales Management</a:t>
              </a:r>
              <a:endParaRPr/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780299" y="4971679"/>
            <a:ext cx="883853" cy="1158506"/>
            <a:chOff x="1109000" y="3048000"/>
            <a:chExt cx="826328" cy="994935"/>
          </a:xfrm>
        </p:grpSpPr>
        <p:grpSp>
          <p:nvGrpSpPr>
            <p:cNvPr id="122" name="Google Shape;122;p1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23" name="Google Shape;123;p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" name="Google Shape;124;p1"/>
              <p:cNvCxnSpPr>
                <a:stCxn id="123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5" name="Google Shape;125;p1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6" name="Google Shape;126;p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7" name="Google Shape;127;p1"/>
              <p:cNvCxnSpPr>
                <a:stCxn id="123" idx="4"/>
                <a:endCxn id="123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8" name="Google Shape;128;p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9" name="Google Shape;129;p1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30" name="Google Shape;130;p1"/>
            <p:cNvSpPr txBox="1"/>
            <p:nvPr/>
          </p:nvSpPr>
          <p:spPr>
            <a:xfrm>
              <a:off x="1109000" y="3686102"/>
              <a:ext cx="826328" cy="356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Account Manager</a:t>
              </a:r>
              <a:endParaRPr/>
            </a:p>
          </p:txBody>
        </p:sp>
      </p:grpSp>
      <p:cxnSp>
        <p:nvCxnSpPr>
          <p:cNvPr id="131" name="Google Shape;131;p1"/>
          <p:cNvCxnSpPr/>
          <p:nvPr/>
        </p:nvCxnSpPr>
        <p:spPr>
          <a:xfrm flipH="1" rot="10800000">
            <a:off x="1442862" y="4400603"/>
            <a:ext cx="2095155" cy="96566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/>
          <p:nvPr/>
        </p:nvCxnSpPr>
        <p:spPr>
          <a:xfrm flipH="1">
            <a:off x="4880221" y="1326226"/>
            <a:ext cx="2292511" cy="1023959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type="title"/>
          </p:nvPr>
        </p:nvSpPr>
        <p:spPr>
          <a:xfrm>
            <a:off x="0" y="219798"/>
            <a:ext cx="3962400" cy="53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r>
              <a:rPr lang="en-US" sz="1620"/>
              <a:t>Pet-a-Dog</a:t>
            </a:r>
            <a:br>
              <a:rPr lang="en-US" sz="1620"/>
            </a:br>
            <a:r>
              <a:rPr lang="en-US" sz="1620"/>
              <a:t>Module 2 :Booking Module</a:t>
            </a:r>
            <a:br>
              <a:rPr lang="en-US" sz="1620"/>
            </a:br>
            <a:r>
              <a:rPr lang="en-US" sz="1620"/>
              <a:t>Use Case Diagram</a:t>
            </a:r>
            <a:br>
              <a:rPr lang="en-US" sz="1800"/>
            </a:br>
            <a:endParaRPr sz="1800"/>
          </a:p>
        </p:txBody>
      </p:sp>
      <p:grpSp>
        <p:nvGrpSpPr>
          <p:cNvPr id="138" name="Google Shape;138;p2"/>
          <p:cNvGrpSpPr/>
          <p:nvPr/>
        </p:nvGrpSpPr>
        <p:grpSpPr>
          <a:xfrm>
            <a:off x="566690" y="1734545"/>
            <a:ext cx="826328" cy="1053600"/>
            <a:chOff x="1109000" y="3048000"/>
            <a:chExt cx="826328" cy="1053600"/>
          </a:xfrm>
        </p:grpSpPr>
        <p:grpSp>
          <p:nvGrpSpPr>
            <p:cNvPr id="139" name="Google Shape;139;p2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40" name="Google Shape;140;p2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" name="Google Shape;141;p2"/>
              <p:cNvCxnSpPr>
                <a:stCxn id="140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2" name="Google Shape;142;p2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3" name="Google Shape;143;p2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4" name="Google Shape;144;p2"/>
              <p:cNvCxnSpPr>
                <a:stCxn id="140" idx="4"/>
                <a:endCxn id="140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5" name="Google Shape;145;p2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6" name="Google Shape;146;p2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47" name="Google Shape;147;p2"/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Subscribed User</a:t>
              </a:r>
              <a:endParaRPr/>
            </a:p>
          </p:txBody>
        </p:sp>
      </p:grpSp>
      <p:cxnSp>
        <p:nvCxnSpPr>
          <p:cNvPr id="148" name="Google Shape;148;p2"/>
          <p:cNvCxnSpPr>
            <a:stCxn id="147" idx="3"/>
            <a:endCxn id="149" idx="2"/>
          </p:cNvCxnSpPr>
          <p:nvPr/>
        </p:nvCxnSpPr>
        <p:spPr>
          <a:xfrm flipH="1" rot="10800000">
            <a:off x="1393018" y="2101896"/>
            <a:ext cx="1957200" cy="47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"/>
          <p:cNvCxnSpPr>
            <a:stCxn id="147" idx="3"/>
            <a:endCxn id="151" idx="2"/>
          </p:cNvCxnSpPr>
          <p:nvPr/>
        </p:nvCxnSpPr>
        <p:spPr>
          <a:xfrm>
            <a:off x="1393018" y="2580396"/>
            <a:ext cx="1920000" cy="107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2"/>
          <p:cNvCxnSpPr>
            <a:stCxn id="147" idx="3"/>
            <a:endCxn id="153" idx="1"/>
          </p:cNvCxnSpPr>
          <p:nvPr/>
        </p:nvCxnSpPr>
        <p:spPr>
          <a:xfrm>
            <a:off x="1393018" y="2580396"/>
            <a:ext cx="2219100" cy="235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2"/>
          <p:cNvCxnSpPr>
            <a:endCxn id="149" idx="6"/>
          </p:cNvCxnSpPr>
          <p:nvPr/>
        </p:nvCxnSpPr>
        <p:spPr>
          <a:xfrm rot="10800000">
            <a:off x="4960733" y="2101896"/>
            <a:ext cx="2357400" cy="530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2"/>
          <p:cNvCxnSpPr>
            <a:endCxn id="151" idx="6"/>
          </p:cNvCxnSpPr>
          <p:nvPr/>
        </p:nvCxnSpPr>
        <p:spPr>
          <a:xfrm flipH="1">
            <a:off x="4923644" y="2640257"/>
            <a:ext cx="2394600" cy="101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2"/>
          <p:cNvCxnSpPr>
            <a:endCxn id="153" idx="7"/>
          </p:cNvCxnSpPr>
          <p:nvPr/>
        </p:nvCxnSpPr>
        <p:spPr>
          <a:xfrm flipH="1">
            <a:off x="4698636" y="2640305"/>
            <a:ext cx="2612700" cy="2299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2"/>
          <p:cNvSpPr/>
          <p:nvPr/>
        </p:nvSpPr>
        <p:spPr>
          <a:xfrm>
            <a:off x="3350101" y="1706136"/>
            <a:ext cx="1610632" cy="791521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Searching a Sitter</a:t>
            </a: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3313011" y="3262996"/>
            <a:ext cx="1610633" cy="791521"/>
          </a:xfrm>
          <a:prstGeom prst="ellipse">
            <a:avLst/>
          </a:prstGeom>
          <a:solidFill>
            <a:srgbClr val="F3F3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Selecting the type of service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3387191" y="4823889"/>
            <a:ext cx="1536453" cy="791521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2.03 Booking a sitter</a:t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7512163" y="6043309"/>
            <a:ext cx="1447800" cy="60166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this semester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7609735" y="5653252"/>
            <a:ext cx="1220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</a:t>
            </a:r>
            <a:endParaRPr/>
          </a:p>
        </p:txBody>
      </p:sp>
      <p:grpSp>
        <p:nvGrpSpPr>
          <p:cNvPr id="159" name="Google Shape;159;p2"/>
          <p:cNvGrpSpPr/>
          <p:nvPr/>
        </p:nvGrpSpPr>
        <p:grpSpPr>
          <a:xfrm>
            <a:off x="537928" y="4677059"/>
            <a:ext cx="883853" cy="1158506"/>
            <a:chOff x="1109000" y="3048000"/>
            <a:chExt cx="826328" cy="994935"/>
          </a:xfrm>
        </p:grpSpPr>
        <p:grpSp>
          <p:nvGrpSpPr>
            <p:cNvPr id="160" name="Google Shape;160;p2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2" name="Google Shape;162;p2"/>
              <p:cNvCxnSpPr>
                <a:stCxn id="161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63" name="Google Shape;163;p2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64" name="Google Shape;164;p2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65" name="Google Shape;165;p2"/>
              <p:cNvCxnSpPr>
                <a:stCxn id="161" idx="4"/>
                <a:endCxn id="161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66" name="Google Shape;166;p2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67" name="Google Shape;167;p2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68" name="Google Shape;168;p2"/>
            <p:cNvSpPr txBox="1"/>
            <p:nvPr/>
          </p:nvSpPr>
          <p:spPr>
            <a:xfrm>
              <a:off x="1109000" y="3686102"/>
              <a:ext cx="826328" cy="356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Account Manager</a:t>
              </a:r>
              <a:endParaRPr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7172504" y="2104229"/>
            <a:ext cx="1021738" cy="1278038"/>
            <a:chOff x="992505" y="3047999"/>
            <a:chExt cx="955239" cy="1097590"/>
          </a:xfrm>
        </p:grpSpPr>
        <p:grpSp>
          <p:nvGrpSpPr>
            <p:cNvPr id="170" name="Google Shape;170;p2"/>
            <p:cNvGrpSpPr/>
            <p:nvPr/>
          </p:nvGrpSpPr>
          <p:grpSpPr>
            <a:xfrm>
              <a:off x="1261851" y="3047999"/>
              <a:ext cx="414549" cy="537370"/>
              <a:chOff x="935472" y="1852218"/>
              <a:chExt cx="414549" cy="53737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952051" y="1852218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" name="Google Shape;172;p2"/>
              <p:cNvCxnSpPr>
                <a:stCxn id="171" idx="4"/>
              </p:cNvCxnSpPr>
              <p:nvPr/>
            </p:nvCxnSpPr>
            <p:spPr>
              <a:xfrm flipH="1">
                <a:off x="1124400" y="2040537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73" name="Google Shape;173;p2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74" name="Google Shape;174;p2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75" name="Google Shape;175;p2"/>
              <p:cNvCxnSpPr>
                <a:stCxn id="171" idx="4"/>
                <a:endCxn id="171" idx="4"/>
              </p:cNvCxnSpPr>
              <p:nvPr/>
            </p:nvCxnSpPr>
            <p:spPr>
              <a:xfrm>
                <a:off x="1125900" y="2040537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76" name="Google Shape;176;p2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77" name="Google Shape;177;p2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78" name="Google Shape;178;p2"/>
            <p:cNvSpPr txBox="1"/>
            <p:nvPr/>
          </p:nvSpPr>
          <p:spPr>
            <a:xfrm>
              <a:off x="992505" y="3649987"/>
              <a:ext cx="955239" cy="495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Advertisement sales Management</a:t>
              </a:r>
              <a:endParaRPr/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439200" y="3403620"/>
            <a:ext cx="1021738" cy="1278038"/>
            <a:chOff x="992505" y="3047999"/>
            <a:chExt cx="955239" cy="1097590"/>
          </a:xfrm>
        </p:grpSpPr>
        <p:grpSp>
          <p:nvGrpSpPr>
            <p:cNvPr id="180" name="Google Shape;180;p2"/>
            <p:cNvGrpSpPr/>
            <p:nvPr/>
          </p:nvGrpSpPr>
          <p:grpSpPr>
            <a:xfrm>
              <a:off x="1261851" y="3047999"/>
              <a:ext cx="414549" cy="537370"/>
              <a:chOff x="935472" y="1852218"/>
              <a:chExt cx="414549" cy="537370"/>
            </a:xfrm>
          </p:grpSpPr>
          <p:sp>
            <p:nvSpPr>
              <p:cNvPr id="181" name="Google Shape;181;p2"/>
              <p:cNvSpPr/>
              <p:nvPr/>
            </p:nvSpPr>
            <p:spPr>
              <a:xfrm>
                <a:off x="952051" y="1852218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" name="Google Shape;182;p2"/>
              <p:cNvCxnSpPr>
                <a:stCxn id="181" idx="4"/>
              </p:cNvCxnSpPr>
              <p:nvPr/>
            </p:nvCxnSpPr>
            <p:spPr>
              <a:xfrm flipH="1">
                <a:off x="1124400" y="2040537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83" name="Google Shape;183;p2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84" name="Google Shape;184;p2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85" name="Google Shape;185;p2"/>
              <p:cNvCxnSpPr>
                <a:stCxn id="181" idx="4"/>
                <a:endCxn id="181" idx="4"/>
              </p:cNvCxnSpPr>
              <p:nvPr/>
            </p:nvCxnSpPr>
            <p:spPr>
              <a:xfrm>
                <a:off x="1125900" y="2040537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86" name="Google Shape;186;p2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87" name="Google Shape;187;p2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88" name="Google Shape;188;p2"/>
            <p:cNvSpPr txBox="1"/>
            <p:nvPr/>
          </p:nvSpPr>
          <p:spPr>
            <a:xfrm>
              <a:off x="992505" y="3649987"/>
              <a:ext cx="955239" cy="495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Special Service Manager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"/>
          <p:cNvGrpSpPr/>
          <p:nvPr/>
        </p:nvGrpSpPr>
        <p:grpSpPr>
          <a:xfrm>
            <a:off x="7135685" y="3712927"/>
            <a:ext cx="1021738" cy="1278039"/>
            <a:chOff x="992505" y="3047999"/>
            <a:chExt cx="955239" cy="1097591"/>
          </a:xfrm>
        </p:grpSpPr>
        <p:grpSp>
          <p:nvGrpSpPr>
            <p:cNvPr id="190" name="Google Shape;190;p2"/>
            <p:cNvGrpSpPr/>
            <p:nvPr/>
          </p:nvGrpSpPr>
          <p:grpSpPr>
            <a:xfrm>
              <a:off x="1261851" y="3047999"/>
              <a:ext cx="414549" cy="537370"/>
              <a:chOff x="935472" y="1852218"/>
              <a:chExt cx="414549" cy="537370"/>
            </a:xfrm>
          </p:grpSpPr>
          <p:sp>
            <p:nvSpPr>
              <p:cNvPr id="191" name="Google Shape;191;p2"/>
              <p:cNvSpPr/>
              <p:nvPr/>
            </p:nvSpPr>
            <p:spPr>
              <a:xfrm>
                <a:off x="952051" y="1852218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2" name="Google Shape;192;p2"/>
              <p:cNvCxnSpPr>
                <a:stCxn id="191" idx="4"/>
              </p:cNvCxnSpPr>
              <p:nvPr/>
            </p:nvCxnSpPr>
            <p:spPr>
              <a:xfrm flipH="1">
                <a:off x="1124400" y="2040537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93" name="Google Shape;193;p2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94" name="Google Shape;194;p2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95" name="Google Shape;195;p2"/>
              <p:cNvCxnSpPr>
                <a:stCxn id="191" idx="4"/>
                <a:endCxn id="191" idx="4"/>
              </p:cNvCxnSpPr>
              <p:nvPr/>
            </p:nvCxnSpPr>
            <p:spPr>
              <a:xfrm>
                <a:off x="1125900" y="2040537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96" name="Google Shape;196;p2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97" name="Google Shape;197;p2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98" name="Google Shape;198;p2"/>
            <p:cNvSpPr txBox="1"/>
            <p:nvPr/>
          </p:nvSpPr>
          <p:spPr>
            <a:xfrm>
              <a:off x="992505" y="3649988"/>
              <a:ext cx="955239" cy="495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support manager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9" name="Google Shape;199;p2"/>
          <p:cNvCxnSpPr/>
          <p:nvPr/>
        </p:nvCxnSpPr>
        <p:spPr>
          <a:xfrm flipH="1" rot="10800000">
            <a:off x="1265637" y="3784887"/>
            <a:ext cx="2121554" cy="11922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2"/>
          <p:cNvCxnSpPr>
            <a:endCxn id="149" idx="3"/>
          </p:cNvCxnSpPr>
          <p:nvPr/>
        </p:nvCxnSpPr>
        <p:spPr>
          <a:xfrm flipH="1" rot="10800000">
            <a:off x="1252873" y="2381741"/>
            <a:ext cx="2333100" cy="152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2"/>
          <p:cNvCxnSpPr/>
          <p:nvPr/>
        </p:nvCxnSpPr>
        <p:spPr>
          <a:xfrm>
            <a:off x="1265637" y="3917835"/>
            <a:ext cx="2160711" cy="114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2"/>
          <p:cNvCxnSpPr>
            <a:endCxn id="153" idx="2"/>
          </p:cNvCxnSpPr>
          <p:nvPr/>
        </p:nvCxnSpPr>
        <p:spPr>
          <a:xfrm>
            <a:off x="1312091" y="5159950"/>
            <a:ext cx="2075100" cy="59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2"/>
          <p:cNvCxnSpPr/>
          <p:nvPr/>
        </p:nvCxnSpPr>
        <p:spPr>
          <a:xfrm flipH="1" rot="10800000">
            <a:off x="1303939" y="2457206"/>
            <a:ext cx="2514162" cy="270724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2"/>
          <p:cNvCxnSpPr>
            <a:endCxn id="151" idx="3"/>
          </p:cNvCxnSpPr>
          <p:nvPr/>
        </p:nvCxnSpPr>
        <p:spPr>
          <a:xfrm flipH="1" rot="10800000">
            <a:off x="1312083" y="3938602"/>
            <a:ext cx="2236800" cy="1224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2"/>
          <p:cNvCxnSpPr>
            <a:endCxn id="153" idx="6"/>
          </p:cNvCxnSpPr>
          <p:nvPr/>
        </p:nvCxnSpPr>
        <p:spPr>
          <a:xfrm flipH="1">
            <a:off x="4923644" y="4156150"/>
            <a:ext cx="2499900" cy="1063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/>
          <p:nvPr>
            <p:ph type="title"/>
          </p:nvPr>
        </p:nvSpPr>
        <p:spPr>
          <a:xfrm>
            <a:off x="0" y="219798"/>
            <a:ext cx="3962400" cy="534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r>
              <a:rPr lang="en-US" sz="1620"/>
              <a:t>Pet-a-Dog</a:t>
            </a:r>
            <a:br>
              <a:rPr lang="en-US" sz="1620"/>
            </a:br>
            <a:r>
              <a:rPr lang="en-US" sz="1620"/>
              <a:t>Module 3 : Tips and Tricks</a:t>
            </a:r>
            <a:br>
              <a:rPr lang="en-US" sz="1620"/>
            </a:br>
            <a:r>
              <a:rPr lang="en-US" sz="1620"/>
              <a:t>Use Case Diagram</a:t>
            </a:r>
            <a:br>
              <a:rPr lang="en-US" sz="1800"/>
            </a:br>
            <a:endParaRPr sz="1800"/>
          </a:p>
        </p:txBody>
      </p:sp>
      <p:grpSp>
        <p:nvGrpSpPr>
          <p:cNvPr id="211" name="Google Shape;211;p3"/>
          <p:cNvGrpSpPr/>
          <p:nvPr/>
        </p:nvGrpSpPr>
        <p:grpSpPr>
          <a:xfrm>
            <a:off x="457200" y="1828801"/>
            <a:ext cx="990600" cy="1109574"/>
            <a:chOff x="1109000" y="3048000"/>
            <a:chExt cx="826328" cy="1020092"/>
          </a:xfrm>
        </p:grpSpPr>
        <p:grpSp>
          <p:nvGrpSpPr>
            <p:cNvPr id="212" name="Google Shape;212;p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213" name="Google Shape;213;p3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214;p3"/>
              <p:cNvCxnSpPr>
                <a:stCxn id="213" idx="4"/>
              </p:cNvCxnSpPr>
              <p:nvPr/>
            </p:nvCxnSpPr>
            <p:spPr>
              <a:xfrm flipH="1">
                <a:off x="1124400" y="2040538"/>
                <a:ext cx="1500" cy="26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15" name="Google Shape;215;p3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16" name="Google Shape;216;p3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17" name="Google Shape;217;p3"/>
              <p:cNvCxnSpPr>
                <a:stCxn id="213" idx="4"/>
                <a:endCxn id="213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18" name="Google Shape;218;p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19" name="Google Shape;219;p3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220" name="Google Shape;220;p3"/>
            <p:cNvSpPr txBox="1"/>
            <p:nvPr/>
          </p:nvSpPr>
          <p:spPr>
            <a:xfrm>
              <a:off x="1109000" y="3686102"/>
              <a:ext cx="826328" cy="381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Subscribed User</a:t>
              </a:r>
              <a:endParaRPr/>
            </a:p>
          </p:txBody>
        </p:sp>
      </p:grpSp>
      <p:cxnSp>
        <p:nvCxnSpPr>
          <p:cNvPr id="221" name="Google Shape;221;p3"/>
          <p:cNvCxnSpPr>
            <a:stCxn id="220" idx="3"/>
            <a:endCxn id="222" idx="2"/>
          </p:cNvCxnSpPr>
          <p:nvPr/>
        </p:nvCxnSpPr>
        <p:spPr>
          <a:xfrm flipH="1" rot="10800000">
            <a:off x="1447800" y="1956626"/>
            <a:ext cx="2050800" cy="774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3"/>
          <p:cNvCxnSpPr>
            <a:stCxn id="220" idx="3"/>
            <a:endCxn id="224" idx="2"/>
          </p:cNvCxnSpPr>
          <p:nvPr/>
        </p:nvCxnSpPr>
        <p:spPr>
          <a:xfrm>
            <a:off x="1447800" y="2730626"/>
            <a:ext cx="2032200" cy="63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3"/>
          <p:cNvCxnSpPr>
            <a:stCxn id="220" idx="3"/>
            <a:endCxn id="226" idx="2"/>
          </p:cNvCxnSpPr>
          <p:nvPr/>
        </p:nvCxnSpPr>
        <p:spPr>
          <a:xfrm>
            <a:off x="1447800" y="2730626"/>
            <a:ext cx="2045400" cy="216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3"/>
          <p:cNvCxnSpPr>
            <a:endCxn id="222" idx="6"/>
          </p:cNvCxnSpPr>
          <p:nvPr/>
        </p:nvCxnSpPr>
        <p:spPr>
          <a:xfrm rot="10800000">
            <a:off x="5088076" y="1956736"/>
            <a:ext cx="2228100" cy="145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3"/>
          <p:cNvCxnSpPr>
            <a:endCxn id="224" idx="6"/>
          </p:cNvCxnSpPr>
          <p:nvPr/>
        </p:nvCxnSpPr>
        <p:spPr>
          <a:xfrm rot="10800000">
            <a:off x="5088097" y="3365338"/>
            <a:ext cx="2228100" cy="4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3"/>
          <p:cNvCxnSpPr>
            <a:endCxn id="226" idx="6"/>
          </p:cNvCxnSpPr>
          <p:nvPr/>
        </p:nvCxnSpPr>
        <p:spPr>
          <a:xfrm flipH="1">
            <a:off x="5038314" y="3412948"/>
            <a:ext cx="2277900" cy="1482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3"/>
          <p:cNvSpPr/>
          <p:nvPr/>
        </p:nvSpPr>
        <p:spPr>
          <a:xfrm>
            <a:off x="3498676" y="1560136"/>
            <a:ext cx="1589400" cy="793200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Specifying the breed of the dog</a:t>
            </a: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3480102" y="2970965"/>
            <a:ext cx="1607995" cy="788745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03.02 Specifying the measurements</a:t>
            </a:r>
            <a:endParaRPr/>
          </a:p>
        </p:txBody>
      </p:sp>
      <p:sp>
        <p:nvSpPr>
          <p:cNvPr id="226" name="Google Shape;226;p3"/>
          <p:cNvSpPr/>
          <p:nvPr/>
        </p:nvSpPr>
        <p:spPr>
          <a:xfrm>
            <a:off x="3493222" y="4499215"/>
            <a:ext cx="1545092" cy="793266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3.03 Specifying housing condition</a:t>
            </a:r>
            <a:endParaRPr/>
          </a:p>
        </p:txBody>
      </p:sp>
      <p:sp>
        <p:nvSpPr>
          <p:cNvPr id="230" name="Google Shape;230;p3"/>
          <p:cNvSpPr/>
          <p:nvPr/>
        </p:nvSpPr>
        <p:spPr>
          <a:xfrm>
            <a:off x="7454604" y="6096000"/>
            <a:ext cx="1447800" cy="601662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this semester</a:t>
            </a:r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7568401" y="5615410"/>
            <a:ext cx="1220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</a:t>
            </a:r>
            <a:endParaRPr/>
          </a:p>
        </p:txBody>
      </p:sp>
      <p:grpSp>
        <p:nvGrpSpPr>
          <p:cNvPr id="232" name="Google Shape;232;p3"/>
          <p:cNvGrpSpPr/>
          <p:nvPr/>
        </p:nvGrpSpPr>
        <p:grpSpPr>
          <a:xfrm>
            <a:off x="329732" y="3816502"/>
            <a:ext cx="1118068" cy="1365098"/>
            <a:chOff x="992505" y="3047999"/>
            <a:chExt cx="955239" cy="1097590"/>
          </a:xfrm>
        </p:grpSpPr>
        <p:grpSp>
          <p:nvGrpSpPr>
            <p:cNvPr id="233" name="Google Shape;233;p3"/>
            <p:cNvGrpSpPr/>
            <p:nvPr/>
          </p:nvGrpSpPr>
          <p:grpSpPr>
            <a:xfrm>
              <a:off x="1261851" y="3047999"/>
              <a:ext cx="414549" cy="537370"/>
              <a:chOff x="935472" y="1852218"/>
              <a:chExt cx="414549" cy="537370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952051" y="1852218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5" name="Google Shape;235;p3"/>
              <p:cNvCxnSpPr>
                <a:stCxn id="234" idx="4"/>
              </p:cNvCxnSpPr>
              <p:nvPr/>
            </p:nvCxnSpPr>
            <p:spPr>
              <a:xfrm flipH="1">
                <a:off x="1124400" y="2040537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6" name="Google Shape;236;p3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7" name="Google Shape;237;p3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8" name="Google Shape;238;p3"/>
              <p:cNvCxnSpPr>
                <a:stCxn id="234" idx="4"/>
                <a:endCxn id="234" idx="4"/>
              </p:cNvCxnSpPr>
              <p:nvPr/>
            </p:nvCxnSpPr>
            <p:spPr>
              <a:xfrm>
                <a:off x="1125900" y="2040537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9" name="Google Shape;239;p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0" name="Google Shape;240;p3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241" name="Google Shape;241;p3"/>
            <p:cNvSpPr txBox="1"/>
            <p:nvPr/>
          </p:nvSpPr>
          <p:spPr>
            <a:xfrm>
              <a:off x="992505" y="3649987"/>
              <a:ext cx="955239" cy="495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Advertisement sales Management</a:t>
              </a:r>
              <a:endParaRPr/>
            </a:p>
          </p:txBody>
        </p:sp>
      </p:grpSp>
      <p:cxnSp>
        <p:nvCxnSpPr>
          <p:cNvPr id="242" name="Google Shape;242;p3"/>
          <p:cNvCxnSpPr>
            <a:endCxn id="222" idx="3"/>
          </p:cNvCxnSpPr>
          <p:nvPr/>
        </p:nvCxnSpPr>
        <p:spPr>
          <a:xfrm flipH="1" rot="10800000">
            <a:off x="1313138" y="2237175"/>
            <a:ext cx="2418300" cy="193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3"/>
          <p:cNvCxnSpPr/>
          <p:nvPr/>
        </p:nvCxnSpPr>
        <p:spPr>
          <a:xfrm flipH="1" rot="10800000">
            <a:off x="1332306" y="3643811"/>
            <a:ext cx="2383281" cy="52371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3"/>
          <p:cNvCxnSpPr>
            <a:endCxn id="226" idx="2"/>
          </p:cNvCxnSpPr>
          <p:nvPr/>
        </p:nvCxnSpPr>
        <p:spPr>
          <a:xfrm>
            <a:off x="1312522" y="4174348"/>
            <a:ext cx="2180700" cy="72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5" name="Google Shape;245;p3"/>
          <p:cNvGrpSpPr/>
          <p:nvPr/>
        </p:nvGrpSpPr>
        <p:grpSpPr>
          <a:xfrm>
            <a:off x="7233738" y="2830723"/>
            <a:ext cx="1118068" cy="1164204"/>
            <a:chOff x="992505" y="3047999"/>
            <a:chExt cx="955239" cy="936064"/>
          </a:xfrm>
        </p:grpSpPr>
        <p:grpSp>
          <p:nvGrpSpPr>
            <p:cNvPr id="246" name="Google Shape;246;p3"/>
            <p:cNvGrpSpPr/>
            <p:nvPr/>
          </p:nvGrpSpPr>
          <p:grpSpPr>
            <a:xfrm>
              <a:off x="1261851" y="3047999"/>
              <a:ext cx="414549" cy="537370"/>
              <a:chOff x="935472" y="1852218"/>
              <a:chExt cx="414549" cy="537370"/>
            </a:xfrm>
          </p:grpSpPr>
          <p:sp>
            <p:nvSpPr>
              <p:cNvPr id="247" name="Google Shape;247;p3"/>
              <p:cNvSpPr/>
              <p:nvPr/>
            </p:nvSpPr>
            <p:spPr>
              <a:xfrm>
                <a:off x="952051" y="1852218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8" name="Google Shape;248;p3"/>
              <p:cNvCxnSpPr>
                <a:stCxn id="247" idx="4"/>
              </p:cNvCxnSpPr>
              <p:nvPr/>
            </p:nvCxnSpPr>
            <p:spPr>
              <a:xfrm flipH="1">
                <a:off x="1124400" y="2040537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9" name="Google Shape;249;p3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0" name="Google Shape;250;p3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1" name="Google Shape;251;p3"/>
              <p:cNvCxnSpPr>
                <a:stCxn id="247" idx="4"/>
                <a:endCxn id="247" idx="4"/>
              </p:cNvCxnSpPr>
              <p:nvPr/>
            </p:nvCxnSpPr>
            <p:spPr>
              <a:xfrm>
                <a:off x="1125900" y="2040537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2" name="Google Shape;252;p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3" name="Google Shape;253;p3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254" name="Google Shape;254;p3"/>
            <p:cNvSpPr txBox="1"/>
            <p:nvPr/>
          </p:nvSpPr>
          <p:spPr>
            <a:xfrm>
              <a:off x="992505" y="3649987"/>
              <a:ext cx="955239" cy="334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Guest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2016-12-24T15:37:56Z</dcterms:created>
  <dc:creator>Yuri</dc:creator>
</cp:coreProperties>
</file>