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eMZwgDajzKUrC5g6Vej/mKQFG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38200" y="365125"/>
            <a:ext cx="3004226" cy="199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00" y="790504"/>
            <a:ext cx="8479210" cy="598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2020-03-04T22:54:15Z</dcterms:created>
  <dc:creator>Soham Save</dc:creator>
</cp:coreProperties>
</file>