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SD7qdK9rHQtAME67C2B7Efne4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38200" y="365125"/>
            <a:ext cx="3004226" cy="199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/>
          </a:p>
        </p:txBody>
      </p:sp>
      <p:pic>
        <p:nvPicPr>
          <p:cNvPr descr="A close up of a map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315" y="816465"/>
            <a:ext cx="8404698" cy="592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2020-03-04T22:54:15Z</dcterms:created>
  <dc:creator>Soham Save</dc:creator>
</cp:coreProperties>
</file>