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68"/>
  </p:normalViewPr>
  <p:slideViewPr>
    <p:cSldViewPr snapToGrid="0" snapToObjects="1">
      <p:cViewPr varScale="1">
        <p:scale>
          <a:sx n="69" d="100"/>
          <a:sy n="69" d="100"/>
        </p:scale>
        <p:origin x="7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74AF-6E95-4244-A6CC-7CA257A68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26717-C28D-0A4A-8BC9-BEBA5F0FC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228C3-4FA8-0343-B3BD-98560901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E294A-AE40-C04B-B003-AC10D1B3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E1FC-546F-5244-8E0B-B5498AAA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642F-E72D-494E-B2C1-29B04144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6E656-233F-CC4F-A8BA-2583D46BD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29C5-C6CF-0044-B5C6-05D426E0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5065-DB2A-2F4C-8434-5D5F7B38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D0A92-91BA-3A43-B329-077FA98C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8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BED92-4086-EB4F-8DD3-EDE816705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CCFAD-7D59-9A48-B7C8-43CDA9ADB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B3DB-2ADD-7447-9683-82CD64E2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94F00-D69C-8447-BA20-02A11370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6B7F8-2BEB-DA4F-858A-1CBEC1C0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EF00-DB3D-A84A-AA18-78E89F6B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8B588-A1E8-2C42-B86A-2F18629C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0C9E1-699A-7347-A988-B98EE268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E6320-3D56-B342-8955-B2E3F6DB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BFC48-CB2D-914C-8EC2-C23A44E9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8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5200-808D-E34A-8703-9FF61084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E7AE2-A3D1-AF4F-BC90-0150E0E5E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1CF6-A121-5244-82C0-03050866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67EC-2A5D-2740-B0D1-26EA619F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8B4F7-1635-6045-8002-68E89158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448B-3963-EC4B-9404-E35A24D6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2120-C07F-6546-9A41-9EC37EA32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1083D-3E72-AE4E-B6AC-E3A711E2A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9155D-09B2-4A4C-BED8-774C812C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89251-DC39-574F-94CB-A3BA2CE7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F8826-EE1B-2F40-BE64-7A7DF71B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7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A7E2-29A6-F643-B1C0-28EDC7A2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60DBC-20B0-AA49-B8D7-17501274C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6227F-6CEF-6B4E-9115-61BA25F70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B5738-FC3C-6143-94A6-62EC1115E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97A2C-8E8E-4A49-AC95-D5E6931C0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33169-04D3-6944-BE15-C2B5580F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A2FCA-7002-5B4C-9A31-4DF7D54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D41CE-DD23-5A45-9667-CDBF82D3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8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F46A-57A5-F54F-B931-4802E29C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874F1-7E61-2C4B-AF30-FA1183D6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F954C-3848-8F4B-8034-C3211809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38B69-E359-3B4F-9573-66100006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7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660B-E40B-C744-8650-68DAA2AB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3CC05-26A2-5540-B3F2-32A3824A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D2561-8E86-DF47-A1BB-63133534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0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2C7B-9B4B-3840-8A87-889F7EDB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EB62-8BE1-7B44-A90C-7AD66FB49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14142-7DE1-0C4B-8A26-FC2B59AC6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0077E-406F-634D-9C7F-D60086D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18ECD-49C9-0F43-B62A-CFCF34E5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3FCE0-6FE7-D64A-B1D9-83780B07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A2D4-F972-CF44-89E5-6B01C339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DB625-EF65-E04B-81DD-F5E3A0202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76941-A5D8-024E-8E24-71FA168CF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26D0E-59FB-3C45-95EB-932BAB14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7E8A-8A06-9943-A94C-1B2C40B085BF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C0120-828B-5B4A-99B3-FED17227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B9840-3060-C04F-B007-613A85C4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0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334E5-6569-8F4A-B961-DB6AA39A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95F4A-1238-6842-8052-75421A6AB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15DF-2233-BA47-97C4-974CE17E7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C7E8A-8A06-9943-A94C-1B2C40B085BF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198C-F8BF-C841-B998-32325FA82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3C4A9-6F28-E246-8582-F548B322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6081-42A5-774B-9479-B7ECC40C3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72AC-759A-9347-BA8E-62196F944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8512" y="187214"/>
            <a:ext cx="3425860" cy="102076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000" b="1" dirty="0"/>
              <a:t>Application: Pet a Dog</a:t>
            </a:r>
            <a:br>
              <a:rPr lang="en-US" sz="2000" b="1" dirty="0"/>
            </a:br>
            <a:r>
              <a:rPr lang="en-US" sz="2000" b="1" dirty="0"/>
              <a:t>Type: Application Architecture</a:t>
            </a:r>
            <a:br>
              <a:rPr lang="en-US" sz="2000" b="1" dirty="0"/>
            </a:br>
            <a:r>
              <a:rPr lang="en-US" sz="2000" b="1" dirty="0"/>
              <a:t>View: Logical View</a:t>
            </a:r>
            <a:br>
              <a:rPr lang="en-US" sz="2000" b="1" dirty="0"/>
            </a:br>
            <a:r>
              <a:rPr lang="en-US" sz="2000" b="1" dirty="0"/>
              <a:t>Style: Layered Architecture Pattern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4BA819-79F5-E14A-81E6-729B08F7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0" y="5147873"/>
            <a:ext cx="486492" cy="966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D82526-29F5-DC42-81C8-674CC2478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72" y="3796695"/>
            <a:ext cx="489139" cy="972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6C10A-CC1B-3143-8EF8-FDB4D30A8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72" y="2445519"/>
            <a:ext cx="489139" cy="972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A610F5-1288-FE4C-9C73-64AE66A74179}"/>
              </a:ext>
            </a:extLst>
          </p:cNvPr>
          <p:cNvSpPr txBox="1"/>
          <p:nvPr/>
        </p:nvSpPr>
        <p:spPr>
          <a:xfrm>
            <a:off x="616806" y="1498386"/>
            <a:ext cx="703269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9ECFD-2AA1-994E-ABA1-7B8A38B0D8E9}"/>
              </a:ext>
            </a:extLst>
          </p:cNvPr>
          <p:cNvSpPr txBox="1"/>
          <p:nvPr/>
        </p:nvSpPr>
        <p:spPr>
          <a:xfrm>
            <a:off x="1642898" y="1513895"/>
            <a:ext cx="1756571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Deliver Channels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A179D-1F7D-FD4F-AE54-71A30CD23E9B}"/>
              </a:ext>
            </a:extLst>
          </p:cNvPr>
          <p:cNvSpPr txBox="1"/>
          <p:nvPr/>
        </p:nvSpPr>
        <p:spPr>
          <a:xfrm>
            <a:off x="3655139" y="1503948"/>
            <a:ext cx="2449388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 Business Processes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0C9E9-B401-B542-9765-5AD4D4D066F9}"/>
              </a:ext>
            </a:extLst>
          </p:cNvPr>
          <p:cNvSpPr txBox="1"/>
          <p:nvPr/>
        </p:nvSpPr>
        <p:spPr>
          <a:xfrm>
            <a:off x="6523641" y="1513895"/>
            <a:ext cx="2215222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292B66-939C-7B49-BB4B-D1C843F3F0B9}"/>
              </a:ext>
            </a:extLst>
          </p:cNvPr>
          <p:cNvSpPr txBox="1"/>
          <p:nvPr/>
        </p:nvSpPr>
        <p:spPr>
          <a:xfrm>
            <a:off x="9280293" y="1510870"/>
            <a:ext cx="209660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Technology Enablers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C6D630-B293-5A40-8D23-9164D4C04C1E}"/>
              </a:ext>
            </a:extLst>
          </p:cNvPr>
          <p:cNvCxnSpPr>
            <a:cxnSpLocks/>
          </p:cNvCxnSpPr>
          <p:nvPr/>
        </p:nvCxnSpPr>
        <p:spPr>
          <a:xfrm>
            <a:off x="1606306" y="1846522"/>
            <a:ext cx="1756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2C763A-79CD-A347-A341-E1B79911E765}"/>
              </a:ext>
            </a:extLst>
          </p:cNvPr>
          <p:cNvCxnSpPr>
            <a:cxnSpLocks/>
          </p:cNvCxnSpPr>
          <p:nvPr/>
        </p:nvCxnSpPr>
        <p:spPr>
          <a:xfrm>
            <a:off x="6523641" y="1839457"/>
            <a:ext cx="2215222" cy="14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2E0BFB-CEDA-124B-86B7-91F8A422F76C}"/>
              </a:ext>
            </a:extLst>
          </p:cNvPr>
          <p:cNvCxnSpPr>
            <a:cxnSpLocks/>
          </p:cNvCxnSpPr>
          <p:nvPr/>
        </p:nvCxnSpPr>
        <p:spPr>
          <a:xfrm>
            <a:off x="3655139" y="1847930"/>
            <a:ext cx="2449388" cy="2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97F60D-E084-C243-AAC5-051CE7EA3C97}"/>
              </a:ext>
            </a:extLst>
          </p:cNvPr>
          <p:cNvCxnSpPr>
            <a:cxnSpLocks/>
          </p:cNvCxnSpPr>
          <p:nvPr/>
        </p:nvCxnSpPr>
        <p:spPr>
          <a:xfrm>
            <a:off x="9269513" y="1854455"/>
            <a:ext cx="21220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D69EE2-6509-2D4A-AC8A-5D5280B35A16}"/>
              </a:ext>
            </a:extLst>
          </p:cNvPr>
          <p:cNvCxnSpPr>
            <a:cxnSpLocks/>
          </p:cNvCxnSpPr>
          <p:nvPr/>
        </p:nvCxnSpPr>
        <p:spPr>
          <a:xfrm>
            <a:off x="508914" y="1834792"/>
            <a:ext cx="86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E8868DA-1486-9D45-B89B-3BA4451A8733}"/>
              </a:ext>
            </a:extLst>
          </p:cNvPr>
          <p:cNvSpPr/>
          <p:nvPr/>
        </p:nvSpPr>
        <p:spPr>
          <a:xfrm>
            <a:off x="1618511" y="2536646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5C2DEAB-0DEB-DE40-B58D-FBB1E311FC7B}"/>
              </a:ext>
            </a:extLst>
          </p:cNvPr>
          <p:cNvSpPr/>
          <p:nvPr/>
        </p:nvSpPr>
        <p:spPr>
          <a:xfrm>
            <a:off x="1667992" y="3938462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Services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5BF29EA-25FD-B94B-BD64-9421A139B517}"/>
              </a:ext>
            </a:extLst>
          </p:cNvPr>
          <p:cNvSpPr/>
          <p:nvPr/>
        </p:nvSpPr>
        <p:spPr>
          <a:xfrm>
            <a:off x="4016793" y="2528850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Account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09F27B9-643E-C54B-9F43-3763340494BC}"/>
              </a:ext>
            </a:extLst>
          </p:cNvPr>
          <p:cNvSpPr/>
          <p:nvPr/>
        </p:nvSpPr>
        <p:spPr>
          <a:xfrm>
            <a:off x="4008603" y="4612758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Sitter Search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01DA03A-3006-634E-968C-A0134560B400}"/>
              </a:ext>
            </a:extLst>
          </p:cNvPr>
          <p:cNvSpPr/>
          <p:nvPr/>
        </p:nvSpPr>
        <p:spPr>
          <a:xfrm>
            <a:off x="4016793" y="3543230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070D9F2-8BE4-4D42-BA48-07FD5BD21B1E}"/>
              </a:ext>
            </a:extLst>
          </p:cNvPr>
          <p:cNvSpPr/>
          <p:nvPr/>
        </p:nvSpPr>
        <p:spPr>
          <a:xfrm>
            <a:off x="3998512" y="5743731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Tips and Tricks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BF986CA-C86C-CD43-9AF7-65ED48D7C2C9}"/>
              </a:ext>
            </a:extLst>
          </p:cNvPr>
          <p:cNvSpPr/>
          <p:nvPr/>
        </p:nvSpPr>
        <p:spPr>
          <a:xfrm>
            <a:off x="6698080" y="4970998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87A25EB-23A1-6F4E-BF1B-30522F223205}"/>
              </a:ext>
            </a:extLst>
          </p:cNvPr>
          <p:cNvSpPr/>
          <p:nvPr/>
        </p:nvSpPr>
        <p:spPr>
          <a:xfrm>
            <a:off x="6714043" y="4112202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 Data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8C8B79E-F196-4342-8499-3E85D8C9BDFC}"/>
              </a:ext>
            </a:extLst>
          </p:cNvPr>
          <p:cNvSpPr/>
          <p:nvPr/>
        </p:nvSpPr>
        <p:spPr>
          <a:xfrm>
            <a:off x="6714043" y="3228703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Data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961D299-412A-1249-8414-1238679C750A}"/>
              </a:ext>
            </a:extLst>
          </p:cNvPr>
          <p:cNvSpPr/>
          <p:nvPr/>
        </p:nvSpPr>
        <p:spPr>
          <a:xfrm>
            <a:off x="6698080" y="2376262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Personal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A127C74-B621-9E40-B62E-F3ED89E4A0FB}"/>
              </a:ext>
            </a:extLst>
          </p:cNvPr>
          <p:cNvSpPr/>
          <p:nvPr/>
        </p:nvSpPr>
        <p:spPr>
          <a:xfrm>
            <a:off x="6698080" y="5817300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Information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32C0C8A-C9A8-024F-AE8B-91690EA62D55}"/>
              </a:ext>
            </a:extLst>
          </p:cNvPr>
          <p:cNvSpPr/>
          <p:nvPr/>
        </p:nvSpPr>
        <p:spPr>
          <a:xfrm>
            <a:off x="9417791" y="2364659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 Bus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18AC34E-584D-2F49-A583-E1D4308CAC03}"/>
              </a:ext>
            </a:extLst>
          </p:cNvPr>
          <p:cNvSpPr/>
          <p:nvPr/>
        </p:nvSpPr>
        <p:spPr>
          <a:xfrm>
            <a:off x="9428572" y="3253639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Real-time Bus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E8B7038-1EA2-1D49-A710-6D4974CDA28D}"/>
              </a:ext>
            </a:extLst>
          </p:cNvPr>
          <p:cNvSpPr/>
          <p:nvPr/>
        </p:nvSpPr>
        <p:spPr>
          <a:xfrm>
            <a:off x="9416803" y="4137884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E-Payment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72A80E6-9557-B84D-839B-39E610A07E11}"/>
              </a:ext>
            </a:extLst>
          </p:cNvPr>
          <p:cNvSpPr/>
          <p:nvPr/>
        </p:nvSpPr>
        <p:spPr>
          <a:xfrm>
            <a:off x="9428571" y="4970998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38C5069-5104-1240-B170-E1C0BD9A209E}"/>
              </a:ext>
            </a:extLst>
          </p:cNvPr>
          <p:cNvSpPr/>
          <p:nvPr/>
        </p:nvSpPr>
        <p:spPr>
          <a:xfrm>
            <a:off x="9428571" y="5793200"/>
            <a:ext cx="1726079" cy="5636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B2C-getaway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3FB94DA-6E2F-3B41-9DB0-4EDA07D78CDD}"/>
              </a:ext>
            </a:extLst>
          </p:cNvPr>
          <p:cNvSpPr/>
          <p:nvPr/>
        </p:nvSpPr>
        <p:spPr>
          <a:xfrm>
            <a:off x="3608913" y="2075567"/>
            <a:ext cx="2412830" cy="4516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1CDA7ED-C022-E140-A23B-31AA2E8AE192}"/>
              </a:ext>
            </a:extLst>
          </p:cNvPr>
          <p:cNvSpPr/>
          <p:nvPr/>
        </p:nvSpPr>
        <p:spPr>
          <a:xfrm>
            <a:off x="6326033" y="2113549"/>
            <a:ext cx="2412830" cy="4516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2B92E3E-52A5-714A-BF54-91CE92F77776}"/>
              </a:ext>
            </a:extLst>
          </p:cNvPr>
          <p:cNvSpPr/>
          <p:nvPr/>
        </p:nvSpPr>
        <p:spPr>
          <a:xfrm>
            <a:off x="9079576" y="2113549"/>
            <a:ext cx="2412830" cy="4516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587C786-3781-5A40-A03C-5E88ABA9EBB3}"/>
              </a:ext>
            </a:extLst>
          </p:cNvPr>
          <p:cNvCxnSpPr>
            <a:cxnSpLocks/>
          </p:cNvCxnSpPr>
          <p:nvPr/>
        </p:nvCxnSpPr>
        <p:spPr>
          <a:xfrm>
            <a:off x="8738863" y="4338771"/>
            <a:ext cx="337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4FC7D2-5AC2-E740-A3F8-F434724C994C}"/>
              </a:ext>
            </a:extLst>
          </p:cNvPr>
          <p:cNvCxnSpPr>
            <a:cxnSpLocks/>
          </p:cNvCxnSpPr>
          <p:nvPr/>
        </p:nvCxnSpPr>
        <p:spPr>
          <a:xfrm>
            <a:off x="6021743" y="4333955"/>
            <a:ext cx="337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9523032-5CF9-0A41-9164-B6D5A2FD1D9B}"/>
              </a:ext>
            </a:extLst>
          </p:cNvPr>
          <p:cNvCxnSpPr>
            <a:cxnSpLocks/>
          </p:cNvCxnSpPr>
          <p:nvPr/>
        </p:nvCxnSpPr>
        <p:spPr>
          <a:xfrm>
            <a:off x="3317912" y="2861491"/>
            <a:ext cx="291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16A3D5-7665-4D4B-8322-9ABB4BCB8908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394071" y="4220277"/>
            <a:ext cx="261068" cy="210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BF7EEE-0D60-414D-806C-FD6FCAB756C2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 flipV="1">
            <a:off x="1213011" y="2818461"/>
            <a:ext cx="405500" cy="113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AC193A-AC38-2742-8E96-E3F8B1D1E9CB}"/>
              </a:ext>
            </a:extLst>
          </p:cNvPr>
          <p:cNvCxnSpPr>
            <a:cxnSpLocks/>
          </p:cNvCxnSpPr>
          <p:nvPr/>
        </p:nvCxnSpPr>
        <p:spPr>
          <a:xfrm flipV="1">
            <a:off x="1300108" y="4502092"/>
            <a:ext cx="1546787" cy="120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4FC667-6FDD-8343-AF40-7C47A972FC3D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1213011" y="4220277"/>
            <a:ext cx="454981" cy="62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5FD913B-EF81-C74B-A8EE-348C2450921E}"/>
              </a:ext>
            </a:extLst>
          </p:cNvPr>
          <p:cNvSpPr txBox="1"/>
          <p:nvPr/>
        </p:nvSpPr>
        <p:spPr>
          <a:xfrm>
            <a:off x="268891" y="3337111"/>
            <a:ext cx="1523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Users</a:t>
            </a:r>
          </a:p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8FB4F8-39D2-8745-87A0-7170C6644FE3}"/>
              </a:ext>
            </a:extLst>
          </p:cNvPr>
          <p:cNvSpPr txBox="1"/>
          <p:nvPr/>
        </p:nvSpPr>
        <p:spPr>
          <a:xfrm>
            <a:off x="105850" y="4709907"/>
            <a:ext cx="221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Organization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A4C0A6-5342-874F-B884-058C0FAE769A}"/>
              </a:ext>
            </a:extLst>
          </p:cNvPr>
          <p:cNvSpPr txBox="1"/>
          <p:nvPr/>
        </p:nvSpPr>
        <p:spPr>
          <a:xfrm>
            <a:off x="516349" y="6122695"/>
            <a:ext cx="104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Suppliers</a:t>
            </a:r>
          </a:p>
        </p:txBody>
      </p:sp>
    </p:spTree>
    <p:extLst>
      <p:ext uri="{BB962C8B-B14F-4D97-AF65-F5344CB8AC3E}">
        <p14:creationId xmlns:p14="http://schemas.microsoft.com/office/powerpoint/2010/main" val="387478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x.png">
            <a:extLst>
              <a:ext uri="{FF2B5EF4-FFF2-40B4-BE49-F238E27FC236}">
                <a16:creationId xmlns:a16="http://schemas.microsoft.com/office/drawing/2014/main" id="{665CFDD6-E23D-544C-92C3-B4ECB177C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84" y="1549780"/>
            <a:ext cx="10169749" cy="516519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00A72AC-759A-9347-BA8E-62196F944F52}"/>
              </a:ext>
            </a:extLst>
          </p:cNvPr>
          <p:cNvSpPr txBox="1">
            <a:spLocks/>
          </p:cNvSpPr>
          <p:nvPr/>
        </p:nvSpPr>
        <p:spPr>
          <a:xfrm>
            <a:off x="4615938" y="224094"/>
            <a:ext cx="3150692" cy="10028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Application: </a:t>
            </a:r>
            <a:r>
              <a:rPr lang="en-US" sz="2000" b="1" dirty="0">
                <a:latin typeface="+mj-lt"/>
                <a:ea typeface="+mj-ea"/>
                <a:cs typeface="+mj-cs"/>
              </a:rPr>
              <a:t>Pet-A-Dog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Type: Application Architecture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View: Process View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Style: Client-Server Pattern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11EB1-649B-4B67-A2BC-C78C9B0A6EFF}"/>
              </a:ext>
            </a:extLst>
          </p:cNvPr>
          <p:cNvSpPr/>
          <p:nvPr/>
        </p:nvSpPr>
        <p:spPr>
          <a:xfrm>
            <a:off x="4615938" y="6438507"/>
            <a:ext cx="842182" cy="195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BB88B-F658-4E7D-8B75-146D345093C2}"/>
              </a:ext>
            </a:extLst>
          </p:cNvPr>
          <p:cNvSpPr txBox="1"/>
          <p:nvPr/>
        </p:nvSpPr>
        <p:spPr>
          <a:xfrm>
            <a:off x="3934093" y="6345643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Organization</a:t>
            </a:r>
          </a:p>
        </p:txBody>
      </p:sp>
    </p:spTree>
    <p:extLst>
      <p:ext uri="{BB962C8B-B14F-4D97-AF65-F5344CB8AC3E}">
        <p14:creationId xmlns:p14="http://schemas.microsoft.com/office/powerpoint/2010/main" val="41721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3DAEDE-5824-4C29-90E6-D7791888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3" y="1248479"/>
            <a:ext cx="10151424" cy="5502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44BCC9-010D-4622-9EBA-ED608D379E5D}"/>
              </a:ext>
            </a:extLst>
          </p:cNvPr>
          <p:cNvSpPr txBox="1"/>
          <p:nvPr/>
        </p:nvSpPr>
        <p:spPr>
          <a:xfrm>
            <a:off x="4122717" y="11875"/>
            <a:ext cx="4178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Pet a Dog</a:t>
            </a:r>
          </a:p>
          <a:p>
            <a:pPr algn="ctr"/>
            <a:r>
              <a:rPr lang="en-US" dirty="0"/>
              <a:t>Type: Application Architecture</a:t>
            </a:r>
          </a:p>
          <a:p>
            <a:pPr algn="ctr"/>
            <a:r>
              <a:rPr lang="en-US" dirty="0"/>
              <a:t>View: Physical View</a:t>
            </a:r>
          </a:p>
          <a:p>
            <a:pPr algn="ctr"/>
            <a:r>
              <a:rPr lang="en-US" dirty="0"/>
              <a:t>Style: Layered Architectural Pattern</a:t>
            </a:r>
          </a:p>
        </p:txBody>
      </p:sp>
    </p:spTree>
    <p:extLst>
      <p:ext uri="{BB962C8B-B14F-4D97-AF65-F5344CB8AC3E}">
        <p14:creationId xmlns:p14="http://schemas.microsoft.com/office/powerpoint/2010/main" val="291230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101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Application: Pet a Dog Type: Application Architecture View: Logical View Style: Layered Architecture Pattern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Prathmesh Pathak</cp:lastModifiedBy>
  <cp:revision>21</cp:revision>
  <dcterms:created xsi:type="dcterms:W3CDTF">2019-04-11T21:33:32Z</dcterms:created>
  <dcterms:modified xsi:type="dcterms:W3CDTF">2020-09-05T21:55:24Z</dcterms:modified>
</cp:coreProperties>
</file>