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mYlsMknssvSr2uwfyN3RoZGR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sproject1/csproject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Code Sample and Github Link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 Link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932525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is the github link of the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https://github.com/csproject1/csproject1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 code screenshot and code samples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89" y="1405142"/>
            <a:ext cx="9684912" cy="5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264" y="621459"/>
            <a:ext cx="10421471" cy="561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817" y="614213"/>
            <a:ext cx="10448365" cy="562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2020-04-03T14:45:28Z</dcterms:created>
  <dc:creator>Anil Bandari</dc:creator>
</cp:coreProperties>
</file>