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2UenhnWZCBME8oeSmZeJXjpYz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1E412E-19C2-43ED-B90D-568D6D85FB46}">
  <a:tblStyle styleId="{AB1E412E-19C2-43ED-B90D-568D6D85FB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042189" y="3629863"/>
            <a:ext cx="2004646" cy="86750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Pet-a-Dog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063670" y="988823"/>
            <a:ext cx="1899139" cy="78544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Credit card vendors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157701" y="668010"/>
            <a:ext cx="1370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2054576" y="5686544"/>
            <a:ext cx="1474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Manager</a:t>
            </a:r>
            <a:endParaRPr/>
          </a:p>
        </p:txBody>
      </p:sp>
      <p:cxnSp>
        <p:nvCxnSpPr>
          <p:cNvPr id="88" name="Google Shape;88;p1"/>
          <p:cNvCxnSpPr>
            <a:stCxn id="86" idx="2"/>
            <a:endCxn id="84" idx="0"/>
          </p:cNvCxnSpPr>
          <p:nvPr/>
        </p:nvCxnSpPr>
        <p:spPr>
          <a:xfrm>
            <a:off x="1843105" y="1037342"/>
            <a:ext cx="4201500" cy="2592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9" name="Google Shape;89;p1"/>
          <p:cNvSpPr txBox="1"/>
          <p:nvPr/>
        </p:nvSpPr>
        <p:spPr>
          <a:xfrm rot="1911814">
            <a:off x="2098116" y="1823509"/>
            <a:ext cx="32274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Input sitter’s and service preferences</a:t>
            </a:r>
            <a:endParaRPr/>
          </a:p>
        </p:txBody>
      </p:sp>
      <p:cxnSp>
        <p:nvCxnSpPr>
          <p:cNvPr id="90" name="Google Shape;90;p1"/>
          <p:cNvCxnSpPr/>
          <p:nvPr/>
        </p:nvCxnSpPr>
        <p:spPr>
          <a:xfrm rot="10800000">
            <a:off x="1488860" y="1054371"/>
            <a:ext cx="4146219" cy="255663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1" name="Google Shape;91;p1"/>
          <p:cNvCxnSpPr/>
          <p:nvPr/>
        </p:nvCxnSpPr>
        <p:spPr>
          <a:xfrm rot="10800000" flipH="1">
            <a:off x="3224950" y="4514900"/>
            <a:ext cx="2475900" cy="1411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92" name="Google Shape;92;p1"/>
          <p:cNvSpPr txBox="1"/>
          <p:nvPr/>
        </p:nvSpPr>
        <p:spPr>
          <a:xfrm rot="1909095">
            <a:off x="2010894" y="2400033"/>
            <a:ext cx="32274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Provide videos and blogs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Provide different services</a:t>
            </a:r>
            <a:endParaRPr/>
          </a:p>
        </p:txBody>
      </p:sp>
      <p:cxnSp>
        <p:nvCxnSpPr>
          <p:cNvPr id="93" name="Google Shape;93;p1"/>
          <p:cNvCxnSpPr>
            <a:stCxn id="85" idx="1"/>
            <a:endCxn id="84" idx="0"/>
          </p:cNvCxnSpPr>
          <p:nvPr/>
        </p:nvCxnSpPr>
        <p:spPr>
          <a:xfrm>
            <a:off x="6013239" y="1774270"/>
            <a:ext cx="31200" cy="1855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94" name="Google Shape;94;p1"/>
          <p:cNvSpPr txBox="1"/>
          <p:nvPr/>
        </p:nvSpPr>
        <p:spPr>
          <a:xfrm rot="5400000">
            <a:off x="5407377" y="2555153"/>
            <a:ext cx="1528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Payments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5538093" y="1811105"/>
            <a:ext cx="384000" cy="3759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3923188" y="59449"/>
            <a:ext cx="4497140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4: Pet-a-Dog</a:t>
            </a:r>
            <a:b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diagram (DFD Level 0)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1212547" y="218353"/>
            <a:ext cx="414549" cy="537369"/>
            <a:chOff x="935472" y="1852219"/>
            <a:chExt cx="414549" cy="537369"/>
          </a:xfrm>
        </p:grpSpPr>
        <p:sp>
          <p:nvSpPr>
            <p:cNvPr id="98" name="Google Shape;98;p1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ACB8CA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9" name="Google Shape;99;p1"/>
            <p:cNvCxnSpPr>
              <a:stCxn id="98" idx="4"/>
            </p:cNvCxnSpPr>
            <p:nvPr/>
          </p:nvCxnSpPr>
          <p:spPr>
            <a:xfrm flipH="1">
              <a:off x="1124400" y="2040538"/>
              <a:ext cx="1500" cy="260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p1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" name="Google Shape;101;p1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" name="Google Shape;102;p1"/>
            <p:cNvCxnSpPr>
              <a:stCxn id="98" idx="4"/>
              <a:endCxn id="98" idx="4"/>
            </p:cNvCxnSpPr>
            <p:nvPr/>
          </p:nvCxnSpPr>
          <p:spPr>
            <a:xfrm>
              <a:off x="1125900" y="2040538"/>
              <a:ext cx="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3" name="Google Shape;103;p1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" name="Google Shape;104;p1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5" name="Google Shape;105;p1"/>
          <p:cNvGrpSpPr/>
          <p:nvPr/>
        </p:nvGrpSpPr>
        <p:grpSpPr>
          <a:xfrm>
            <a:off x="1630360" y="5686557"/>
            <a:ext cx="553506" cy="646186"/>
            <a:chOff x="935472" y="1852219"/>
            <a:chExt cx="414549" cy="537369"/>
          </a:xfrm>
        </p:grpSpPr>
        <p:sp>
          <p:nvSpPr>
            <p:cNvPr id="106" name="Google Shape;106;p1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ACB8CA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"/>
            <p:cNvCxnSpPr>
              <a:stCxn id="106" idx="4"/>
            </p:cNvCxnSpPr>
            <p:nvPr/>
          </p:nvCxnSpPr>
          <p:spPr>
            <a:xfrm flipH="1">
              <a:off x="1124400" y="2040538"/>
              <a:ext cx="1500" cy="260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" name="Google Shape;108;p1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" name="Google Shape;109;p1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" name="Google Shape;110;p1"/>
            <p:cNvCxnSpPr>
              <a:stCxn id="106" idx="4"/>
              <a:endCxn id="106" idx="4"/>
            </p:cNvCxnSpPr>
            <p:nvPr/>
          </p:nvCxnSpPr>
          <p:spPr>
            <a:xfrm>
              <a:off x="1125900" y="2040538"/>
              <a:ext cx="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" name="Google Shape;111;p1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1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13" name="Google Shape;113;p1"/>
          <p:cNvCxnSpPr/>
          <p:nvPr/>
        </p:nvCxnSpPr>
        <p:spPr>
          <a:xfrm>
            <a:off x="6418650" y="4516250"/>
            <a:ext cx="3111000" cy="1170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114" name="Google Shape;114;p1"/>
          <p:cNvSpPr/>
          <p:nvPr/>
        </p:nvSpPr>
        <p:spPr>
          <a:xfrm>
            <a:off x="9682752" y="1774276"/>
            <a:ext cx="1899000" cy="785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Maps</a:t>
            </a:r>
            <a:endParaRPr/>
          </a:p>
        </p:txBody>
      </p:sp>
      <p:cxnSp>
        <p:nvCxnSpPr>
          <p:cNvPr id="115" name="Google Shape;115;p1"/>
          <p:cNvCxnSpPr/>
          <p:nvPr/>
        </p:nvCxnSpPr>
        <p:spPr>
          <a:xfrm rot="10800000" flipH="1">
            <a:off x="7046927" y="2271751"/>
            <a:ext cx="2582700" cy="1465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116" name="Google Shape;116;p1"/>
          <p:cNvSpPr/>
          <p:nvPr/>
        </p:nvSpPr>
        <p:spPr>
          <a:xfrm>
            <a:off x="9335281" y="2669434"/>
            <a:ext cx="389400" cy="4053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7" name="Google Shape;117;p1"/>
          <p:cNvSpPr txBox="1"/>
          <p:nvPr/>
        </p:nvSpPr>
        <p:spPr>
          <a:xfrm rot="-1734640">
            <a:off x="7460023" y="2502654"/>
            <a:ext cx="1809511" cy="73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Google maps (Extracting location of  nearby sitters)</a:t>
            </a:r>
            <a:endParaRPr/>
          </a:p>
        </p:txBody>
      </p:sp>
      <p:grpSp>
        <p:nvGrpSpPr>
          <p:cNvPr id="118" name="Google Shape;118;p1"/>
          <p:cNvGrpSpPr/>
          <p:nvPr/>
        </p:nvGrpSpPr>
        <p:grpSpPr>
          <a:xfrm>
            <a:off x="337048" y="3203093"/>
            <a:ext cx="414549" cy="537369"/>
            <a:chOff x="935472" y="1852219"/>
            <a:chExt cx="414549" cy="537369"/>
          </a:xfrm>
        </p:grpSpPr>
        <p:sp>
          <p:nvSpPr>
            <p:cNvPr id="119" name="Google Shape;119;p1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ACB8CA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0" name="Google Shape;120;p1"/>
            <p:cNvCxnSpPr>
              <a:stCxn id="119" idx="4"/>
            </p:cNvCxnSpPr>
            <p:nvPr/>
          </p:nvCxnSpPr>
          <p:spPr>
            <a:xfrm flipH="1">
              <a:off x="1124400" y="2040538"/>
              <a:ext cx="1500" cy="260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1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1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1"/>
            <p:cNvCxnSpPr>
              <a:stCxn id="119" idx="4"/>
              <a:endCxn id="119" idx="4"/>
            </p:cNvCxnSpPr>
            <p:nvPr/>
          </p:nvCxnSpPr>
          <p:spPr>
            <a:xfrm>
              <a:off x="1125900" y="2040538"/>
              <a:ext cx="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4" name="Google Shape;124;p1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" name="Google Shape;125;p1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6" name="Google Shape;126;p1"/>
          <p:cNvSpPr txBox="1"/>
          <p:nvPr/>
        </p:nvSpPr>
        <p:spPr>
          <a:xfrm>
            <a:off x="69636" y="3740461"/>
            <a:ext cx="1088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 Sales Manager</a:t>
            </a:r>
            <a:endParaRPr/>
          </a:p>
        </p:txBody>
      </p:sp>
      <p:cxnSp>
        <p:nvCxnSpPr>
          <p:cNvPr id="127" name="Google Shape;127;p1"/>
          <p:cNvCxnSpPr>
            <a:endCxn id="84" idx="1"/>
          </p:cNvCxnSpPr>
          <p:nvPr/>
        </p:nvCxnSpPr>
        <p:spPr>
          <a:xfrm>
            <a:off x="1212689" y="4047417"/>
            <a:ext cx="3829500" cy="16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8" name="Google Shape;128;p1"/>
          <p:cNvSpPr txBox="1"/>
          <p:nvPr/>
        </p:nvSpPr>
        <p:spPr>
          <a:xfrm rot="-1733907">
            <a:off x="3152245" y="4987392"/>
            <a:ext cx="2362710" cy="30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Manage user accounts</a:t>
            </a:r>
            <a:endParaRPr/>
          </a:p>
        </p:txBody>
      </p:sp>
      <p:sp>
        <p:nvSpPr>
          <p:cNvPr id="129" name="Google Shape;129;p1"/>
          <p:cNvSpPr txBox="1"/>
          <p:nvPr/>
        </p:nvSpPr>
        <p:spPr>
          <a:xfrm>
            <a:off x="1281248" y="3475848"/>
            <a:ext cx="3231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Manage advertisement space sales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Manage advertisement feed </a:t>
            </a:r>
            <a:endParaRPr/>
          </a:p>
        </p:txBody>
      </p:sp>
      <p:sp>
        <p:nvSpPr>
          <p:cNvPr id="130" name="Google Shape;130;p1"/>
          <p:cNvSpPr txBox="1"/>
          <p:nvPr/>
        </p:nvSpPr>
        <p:spPr>
          <a:xfrm rot="1201476">
            <a:off x="7149186" y="4716881"/>
            <a:ext cx="2017677" cy="95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Customer’s fulfillment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Troubleshooting, feedback and complaints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"/>
          <p:cNvGrpSpPr/>
          <p:nvPr/>
        </p:nvGrpSpPr>
        <p:grpSpPr>
          <a:xfrm>
            <a:off x="9529641" y="5409516"/>
            <a:ext cx="553540" cy="646343"/>
            <a:chOff x="935322" y="1852219"/>
            <a:chExt cx="414823" cy="537276"/>
          </a:xfrm>
        </p:grpSpPr>
        <p:sp>
          <p:nvSpPr>
            <p:cNvPr id="132" name="Google Shape;132;p1"/>
            <p:cNvSpPr/>
            <p:nvPr/>
          </p:nvSpPr>
          <p:spPr>
            <a:xfrm>
              <a:off x="952051" y="1852219"/>
              <a:ext cx="347700" cy="188400"/>
            </a:xfrm>
            <a:prstGeom prst="ellipse">
              <a:avLst/>
            </a:prstGeom>
            <a:solidFill>
              <a:srgbClr val="ACB8CA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" name="Google Shape;133;p1"/>
            <p:cNvCxnSpPr>
              <a:stCxn id="132" idx="4"/>
            </p:cNvCxnSpPr>
            <p:nvPr/>
          </p:nvCxnSpPr>
          <p:spPr>
            <a:xfrm flipH="1">
              <a:off x="1124401" y="2040619"/>
              <a:ext cx="1500" cy="260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" name="Google Shape;134;p1"/>
            <p:cNvCxnSpPr/>
            <p:nvPr/>
          </p:nvCxnSpPr>
          <p:spPr>
            <a:xfrm flipH="1">
              <a:off x="951901" y="2089260"/>
              <a:ext cx="174000" cy="9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" name="Google Shape;135;p1"/>
            <p:cNvCxnSpPr/>
            <p:nvPr/>
          </p:nvCxnSpPr>
          <p:spPr>
            <a:xfrm flipH="1">
              <a:off x="935322" y="2299195"/>
              <a:ext cx="174000" cy="9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6" name="Google Shape;136;p1"/>
            <p:cNvCxnSpPr>
              <a:stCxn id="132" idx="4"/>
              <a:endCxn id="132" idx="4"/>
            </p:cNvCxnSpPr>
            <p:nvPr/>
          </p:nvCxnSpPr>
          <p:spPr>
            <a:xfrm>
              <a:off x="1125901" y="2040619"/>
              <a:ext cx="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" name="Google Shape;137;p1"/>
            <p:cNvCxnSpPr/>
            <p:nvPr/>
          </p:nvCxnSpPr>
          <p:spPr>
            <a:xfrm>
              <a:off x="1125900" y="2072382"/>
              <a:ext cx="206400" cy="98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8" name="Google Shape;138;p1"/>
            <p:cNvCxnSpPr/>
            <p:nvPr/>
          </p:nvCxnSpPr>
          <p:spPr>
            <a:xfrm>
              <a:off x="1143745" y="2288357"/>
              <a:ext cx="206400" cy="98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9" name="Google Shape;139;p1"/>
          <p:cNvSpPr txBox="1"/>
          <p:nvPr/>
        </p:nvSpPr>
        <p:spPr>
          <a:xfrm>
            <a:off x="9975201" y="5409582"/>
            <a:ext cx="1474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Manager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title"/>
          </p:nvPr>
        </p:nvSpPr>
        <p:spPr>
          <a:xfrm>
            <a:off x="838200" y="40848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/>
              <a:t>System Interface Table</a:t>
            </a:r>
            <a:endParaRPr/>
          </a:p>
        </p:txBody>
      </p:sp>
      <p:graphicFrame>
        <p:nvGraphicFramePr>
          <p:cNvPr id="145" name="Google Shape;145;p2"/>
          <p:cNvGraphicFramePr/>
          <p:nvPr>
            <p:extLst>
              <p:ext uri="{D42A27DB-BD31-4B8C-83A1-F6EECF244321}">
                <p14:modId xmlns:p14="http://schemas.microsoft.com/office/powerpoint/2010/main" val="1934968935"/>
              </p:ext>
            </p:extLst>
          </p:nvPr>
        </p:nvGraphicFramePr>
        <p:xfrm>
          <a:off x="838200" y="1347176"/>
          <a:ext cx="10515575" cy="2502150"/>
        </p:xfrm>
        <a:graphic>
          <a:graphicData uri="http://schemas.openxmlformats.org/drawingml/2006/table">
            <a:tbl>
              <a:tblPr firstRow="1" bandRow="1">
                <a:noFill/>
                <a:tableStyleId>{AB1E412E-19C2-43ED-B90D-568D6D85FB46}</a:tableStyleId>
              </a:tblPr>
              <a:tblGrid>
                <a:gridCol w="5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0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Source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Target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Frequency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Validation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Google maps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Google Maps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Pet-a-dog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Real-time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User allows location access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Process the payment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Credit card vendors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Pet-a-dog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Real-time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Selected sitter and services item will be charged accordingly.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Widescreen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System Interface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Bhakti Shastri</dc:creator>
  <cp:lastModifiedBy>kunsurwade96@outlook.com</cp:lastModifiedBy>
  <cp:revision>1</cp:revision>
  <dcterms:created xsi:type="dcterms:W3CDTF">2020-02-20T20:10:59Z</dcterms:created>
  <dcterms:modified xsi:type="dcterms:W3CDTF">2020-10-22T20:29:03Z</dcterms:modified>
</cp:coreProperties>
</file>