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EQquAgqkwk4Og7jIi4rGnVLo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92bb86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92bb8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92bb8614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e92bb8614_0_0"/>
          <p:cNvSpPr txBox="1"/>
          <p:nvPr>
            <p:ph idx="1" type="subTitle"/>
          </p:nvPr>
        </p:nvSpPr>
        <p:spPr>
          <a:xfrm>
            <a:off x="1394600" y="27124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/>
              <a:t>Iteration 3 and Iteration 4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1645170"/>
            <a:ext cx="9144000" cy="1783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Use Case Diagram</a:t>
            </a:r>
            <a:br>
              <a:rPr lang="en-US" sz="5400"/>
            </a:br>
            <a:r>
              <a:rPr lang="en-US" sz="5400"/>
              <a:t>Iteration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652" y="97215"/>
            <a:ext cx="7989758" cy="6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type="title"/>
          </p:nvPr>
        </p:nvSpPr>
        <p:spPr>
          <a:xfrm>
            <a:off x="52691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/>
              <a:t>Module 02 : Booking Module</a:t>
            </a:r>
            <a:endParaRPr sz="4800"/>
          </a:p>
        </p:txBody>
      </p:sp>
      <p:pic>
        <p:nvPicPr>
          <p:cNvPr descr="Diagram&#10;&#10;Description automatically generated" id="97" name="Google Shape;97;p2"/>
          <p:cNvPicPr preferRelativeResize="0"/>
          <p:nvPr/>
        </p:nvPicPr>
        <p:blipFill rotWithShape="1">
          <a:blip r:embed="rId4">
            <a:alphaModFix/>
          </a:blip>
          <a:srcRect b="0" l="65507" r="0" t="92179"/>
          <a:stretch/>
        </p:blipFill>
        <p:spPr>
          <a:xfrm>
            <a:off x="7256833" y="5632315"/>
            <a:ext cx="1738009" cy="28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0"/>
            <a:ext cx="10515600" cy="95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/>
              <a:t>Module 06 : Review</a:t>
            </a:r>
            <a:endParaRPr sz="4800"/>
          </a:p>
        </p:txBody>
      </p:sp>
      <p:pic>
        <p:nvPicPr>
          <p:cNvPr descr="Diagram&#10;&#10;Description automatically generated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331" y="957235"/>
            <a:ext cx="7105337" cy="565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079292" y="1331111"/>
            <a:ext cx="10033416" cy="2097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Use Case Diagram</a:t>
            </a:r>
            <a:br>
              <a:rPr lang="en-US" sz="5400"/>
            </a:br>
            <a:r>
              <a:rPr lang="en-US" sz="5400"/>
              <a:t>Iteration 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92975" y="65075"/>
            <a:ext cx="105156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/>
              <a:t>Module 04 : Sitter Monitoring</a:t>
            </a:r>
            <a:endParaRPr sz="2800"/>
          </a:p>
        </p:txBody>
      </p:sp>
      <p:pic>
        <p:nvPicPr>
          <p:cNvPr descr="Diagram&#10;&#10;Description automatically generated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351" y="1014575"/>
            <a:ext cx="7923297" cy="570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2020-10-30T01:43:29Z</dcterms:created>
  <dc:creator>kunsurwade96@outlook.com</dc:creator>
</cp:coreProperties>
</file>