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9c6b9d7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9c6b9d7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afabd395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afabd395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afabd395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afabd395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afabd39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afabd39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afabd395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afabd395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f0b74a8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f0b74a8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f0b74a8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f0b74a8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f0b74a89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f0b74a89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f0b74a89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f0b74a89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f0b74a89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f0b74a89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f0b74a89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f0b74a89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f0b74a892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f0b74a892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9c6b9d7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9c6b9d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126" y="595450"/>
            <a:ext cx="4591750" cy="45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3439550" y="129450"/>
            <a:ext cx="30291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04.01 Accessing Sitter’s location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888" y="497825"/>
            <a:ext cx="5782226" cy="448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3439550" y="129450"/>
            <a:ext cx="30291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04.02 Estimated Time of Arrival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4</a:t>
            </a:r>
            <a:endParaRPr/>
          </a:p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049" y="750825"/>
            <a:ext cx="5175900" cy="44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3439550" y="129450"/>
            <a:ext cx="30291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04.01 Accessing Sitter’s location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049" y="750825"/>
            <a:ext cx="5175900" cy="44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/>
        </p:nvSpPr>
        <p:spPr>
          <a:xfrm>
            <a:off x="3439550" y="129450"/>
            <a:ext cx="30291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04.02 Estimated Time of Arrival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50" y="627050"/>
            <a:ext cx="5418199" cy="45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439550" y="129450"/>
            <a:ext cx="30291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02.02. Selecting a type of service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439550" y="129450"/>
            <a:ext cx="30291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06.01. Feedback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550" y="575250"/>
            <a:ext cx="4462897" cy="438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439550" y="129450"/>
            <a:ext cx="30291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06.02. Comment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550" y="609750"/>
            <a:ext cx="4462897" cy="438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3</a:t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r>
              <a:rPr lang="en"/>
              <a:t>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949" y="704750"/>
            <a:ext cx="5258100" cy="44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3439550" y="129450"/>
            <a:ext cx="30291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02.02. Selecting a type of service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3439550" y="129450"/>
            <a:ext cx="30291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06.01. Feedback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388" y="592500"/>
            <a:ext cx="5419232" cy="438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3439550" y="129450"/>
            <a:ext cx="30291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06.02. Comment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388" y="592500"/>
            <a:ext cx="5419232" cy="438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4</a:t>
            </a:r>
            <a:endParaRPr/>
          </a:p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