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BqHvNsWt/XFk8EOdvLMoDZHFp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0000"/>
                </a:solidFill>
              </a:rPr>
              <a:t>Conceptual ER Diagram</a:t>
            </a:r>
            <a:br>
              <a:rPr b="1" lang="en-US" sz="3200">
                <a:solidFill>
                  <a:srgbClr val="000000"/>
                </a:solidFill>
              </a:rPr>
            </a:br>
            <a:r>
              <a:rPr b="1" lang="en-US" sz="3200">
                <a:solidFill>
                  <a:srgbClr val="000000"/>
                </a:solidFill>
              </a:rPr>
              <a:t>Pet a Dog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153" y="0"/>
            <a:ext cx="682831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"/>
          <p:cNvCxnSpPr/>
          <p:nvPr/>
        </p:nvCxnSpPr>
        <p:spPr>
          <a:xfrm>
            <a:off x="5729289" y="2564607"/>
            <a:ext cx="2743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8"/>
            <a:ext cx="8229600" cy="60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b="1" lang="en-US" sz="1620"/>
              <a:t>Logical ER Diagram</a:t>
            </a:r>
            <a:br>
              <a:rPr b="1" lang="en-US" sz="1620"/>
            </a:br>
            <a:r>
              <a:rPr b="1" lang="en-US" sz="1620"/>
              <a:t>Pet a Dog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264" y="1092530"/>
            <a:ext cx="7992093" cy="51132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457200" y="5314950"/>
            <a:ext cx="503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2016-11-14T23:01:23Z</dcterms:created>
  <dc:creator>Olga Fomicheva</dc:creator>
</cp:coreProperties>
</file>