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4" r:id="rId3"/>
    <p:sldId id="287" r:id="rId4"/>
    <p:sldId id="288" r:id="rId5"/>
    <p:sldId id="28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1223682" y="1449000"/>
            <a:ext cx="10179424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792132" y="1697485"/>
              <a:ext cx="26077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 smtClean="0"/>
                <a:t>운영체제 프로젝트</a:t>
              </a:r>
              <a:endParaRPr lang="ko-KR" altLang="en-US" sz="60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6576" y="3884962"/>
            <a:ext cx="5553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최승표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학번 </a:t>
            </a:r>
            <a:r>
              <a:rPr lang="en-US" altLang="ko-KR" b="1" dirty="0" smtClean="0"/>
              <a:t>: 20175101</a:t>
            </a:r>
          </a:p>
          <a:p>
            <a:pPr algn="ctr"/>
            <a:r>
              <a:rPr lang="ko-KR" altLang="en-US" b="1" dirty="0" err="1" smtClean="0"/>
              <a:t>지도교수님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오동익</a:t>
            </a:r>
            <a:r>
              <a:rPr lang="ko-KR" altLang="en-US" b="1" dirty="0" smtClean="0"/>
              <a:t> 교수님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3052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Kakao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Taxi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67" y="1280079"/>
            <a:ext cx="3132487" cy="42728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64" y="1966048"/>
            <a:ext cx="3324225" cy="45379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67550" y="1709868"/>
            <a:ext cx="5407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개발 언어 </a:t>
            </a:r>
            <a:r>
              <a:rPr lang="en-US" altLang="ko-KR" sz="2400" dirty="0" smtClean="0"/>
              <a:t>: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기간 </a:t>
            </a:r>
            <a:r>
              <a:rPr lang="en-US" altLang="ko-KR" sz="2400" dirty="0" smtClean="0"/>
              <a:t>: 2019.05~2019.06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네트워크를 사용하여 서버 구축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소켓통신을</a:t>
            </a:r>
            <a:r>
              <a:rPr lang="ko-KR" altLang="en-US" sz="2000" dirty="0" smtClean="0"/>
              <a:t> 이용한 메시지 전달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손님과 기사가 서버를 통하여 택시를 호출하고 호출을 수락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거절하는 프로그램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6572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Kakao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Taxi for Customer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1" y="1342024"/>
            <a:ext cx="2520000" cy="34249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986" y="1342024"/>
            <a:ext cx="2520000" cy="34474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935" y="1306664"/>
            <a:ext cx="2520000" cy="3460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004" y="5187142"/>
            <a:ext cx="3308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택시를 탈 출발 지점과 목적지를 입력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7930" y="5187142"/>
            <a:ext cx="2967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 버튼을 누르면 일정 거리 안에 있는 기사들에게 호출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취소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지도화면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8284" y="5138613"/>
            <a:ext cx="306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호출받은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기사들 중 콜을 수락하면 배차 완료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862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5577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Kakao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Taxi for Driver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7" y="1135584"/>
            <a:ext cx="2520000" cy="34340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99" y="1135584"/>
            <a:ext cx="2520000" cy="34326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070" y="1126843"/>
            <a:ext cx="2520000" cy="3441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751" y="1126843"/>
            <a:ext cx="2520000" cy="3441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611" y="5203767"/>
            <a:ext cx="2546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현재 기사의 위치를 입력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109" y="5203767"/>
            <a:ext cx="230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콜을 시작한 후 손님들의 호출을 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7706" y="5203767"/>
            <a:ext cx="297504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현위치에서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일정 거리 안의 손님이 호출을 하면 콜이 도착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수락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손님과 연결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거절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 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23418" y="5203767"/>
            <a:ext cx="2521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예약을 받은 후에 오는 호출은 무시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운행 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979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4440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NAVER MAP API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53" y="330499"/>
            <a:ext cx="4550512" cy="61847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800" y="1751785"/>
            <a:ext cx="56746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주소를 위치로 변환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변환된 위치로 출발 지점과 도착 지점의 지도를 생성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배차하기 버튼을 누르면 출발 지점에서 일정 거리 안에 있는 기사들을 호출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888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148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MITE1504</cp:lastModifiedBy>
  <cp:revision>24</cp:revision>
  <dcterms:created xsi:type="dcterms:W3CDTF">2019-05-05T04:26:09Z</dcterms:created>
  <dcterms:modified xsi:type="dcterms:W3CDTF">2019-06-19T14:44:35Z</dcterms:modified>
</cp:coreProperties>
</file>