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78" r:id="rId4"/>
    <p:sldId id="277" r:id="rId5"/>
    <p:sldId id="279" r:id="rId6"/>
    <p:sldId id="262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468"/>
    <a:srgbClr val="1D1DE1"/>
    <a:srgbClr val="FFFF99"/>
    <a:srgbClr val="52B6E8"/>
    <a:srgbClr val="DEF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25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76563-742D-4676-BFCA-8452772A60A8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35E4-9F1F-4F71-B653-BFA984768F5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320956"/>
          </a:xfrm>
        </p:spPr>
        <p:txBody>
          <a:bodyPr/>
          <a:lstStyle/>
          <a:p>
            <a:r>
              <a:rPr lang="en-US" altLang="ko-KR" b="1" dirty="0">
                <a:latin typeface="HY견고딕" pitchFamily="18" charset="-127"/>
                <a:ea typeface="HY견고딕" pitchFamily="18" charset="-127"/>
              </a:rPr>
              <a:t>DB Project</a:t>
            </a:r>
            <a:endParaRPr lang="ko-KR" altLang="en-US" sz="4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pPr algn="r"/>
            <a:r>
              <a:rPr lang="ko-KR" altLang="en-US" b="1" dirty="0" err="1">
                <a:latin typeface="HY그래픽" pitchFamily="18" charset="-127"/>
                <a:ea typeface="HY그래픽" pitchFamily="18" charset="-127"/>
              </a:rPr>
              <a:t>지도교수님</a:t>
            </a:r>
            <a:r>
              <a:rPr lang="ko-KR" altLang="en-US" b="1" dirty="0">
                <a:latin typeface="HY그래픽" pitchFamily="18" charset="-127"/>
                <a:ea typeface="HY그래픽" pitchFamily="18" charset="-127"/>
              </a:rPr>
              <a:t> </a:t>
            </a:r>
            <a:r>
              <a:rPr lang="en-US" altLang="ko-KR" b="1" dirty="0">
                <a:latin typeface="HY그래픽" pitchFamily="18" charset="-127"/>
                <a:ea typeface="HY그래픽" pitchFamily="18" charset="-127"/>
              </a:rPr>
              <a:t>: </a:t>
            </a:r>
            <a:r>
              <a:rPr lang="ko-KR" altLang="en-US" b="1" dirty="0" err="1">
                <a:latin typeface="HY그래픽" pitchFamily="18" charset="-127"/>
                <a:ea typeface="HY그래픽" pitchFamily="18" charset="-127"/>
              </a:rPr>
              <a:t>오동익</a:t>
            </a:r>
            <a:r>
              <a:rPr lang="ko-KR" altLang="en-US" b="1" dirty="0">
                <a:latin typeface="HY그래픽" pitchFamily="18" charset="-127"/>
                <a:ea typeface="HY그래픽" pitchFamily="18" charset="-127"/>
              </a:rPr>
              <a:t> 교수님</a:t>
            </a:r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pPr algn="r"/>
            <a:r>
              <a:rPr lang="en-US" altLang="ko-KR" b="1" dirty="0">
                <a:latin typeface="HY그래픽" pitchFamily="18" charset="-127"/>
                <a:ea typeface="HY그래픽" pitchFamily="18" charset="-127"/>
              </a:rPr>
              <a:t>20175101 </a:t>
            </a:r>
            <a:r>
              <a:rPr lang="ko-KR" altLang="en-US" b="1" dirty="0" err="1">
                <a:latin typeface="HY그래픽" pitchFamily="18" charset="-127"/>
                <a:ea typeface="HY그래픽" pitchFamily="18" charset="-127"/>
              </a:rPr>
              <a:t>최승표</a:t>
            </a:r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  <a:p>
            <a:pPr algn="r"/>
            <a:endParaRPr lang="en-US" altLang="ko-KR" b="1" dirty="0">
              <a:latin typeface="HY그래픽" pitchFamily="18" charset="-127"/>
              <a:ea typeface="HY그래픽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08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2380" y="772737"/>
            <a:ext cx="3593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SCHEMA</a:t>
            </a:r>
            <a:endParaRPr lang="ko-KR" altLang="en-US" sz="5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268" t="12810" r="16145" b="19185"/>
          <a:stretch/>
        </p:blipFill>
        <p:spPr>
          <a:xfrm>
            <a:off x="2154724" y="1855960"/>
            <a:ext cx="7849355" cy="39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1161" y="4657962"/>
            <a:ext cx="8913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MySQL,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Navicat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활용하여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구축하였고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Java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언어를 사용하여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GUI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구축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구축한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활용하여 로그인 및 회원가입 기능 구현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1842" t="22257" r="47574" b="50370"/>
          <a:stretch/>
        </p:blipFill>
        <p:spPr>
          <a:xfrm>
            <a:off x="1967346" y="976902"/>
            <a:ext cx="3768436" cy="2818733"/>
          </a:xfrm>
          <a:prstGeom prst="rect">
            <a:avLst/>
          </a:prstGeom>
        </p:spPr>
      </p:pic>
      <p:pic>
        <p:nvPicPr>
          <p:cNvPr id="4" name="내용 개체 틀 5"/>
          <p:cNvPicPr>
            <a:picLocks noChangeAspect="1"/>
          </p:cNvPicPr>
          <p:nvPr/>
        </p:nvPicPr>
        <p:blipFill rotWithShape="1">
          <a:blip r:embed="rId3"/>
          <a:srcRect l="32143" t="22312" r="47556" b="50879"/>
          <a:stretch/>
        </p:blipFill>
        <p:spPr>
          <a:xfrm>
            <a:off x="6197785" y="1007897"/>
            <a:ext cx="3712647" cy="275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582" y="4673600"/>
            <a:ext cx="9393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JLayer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활용하여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mp3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파일의 재생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일시정지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정지 등 음원 어플리케이션에서 제공하는 기능을 구현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TEXT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자료형으로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가사를 저장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추출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442" t="8321" r="8715" b="18326"/>
          <a:stretch/>
        </p:blipFill>
        <p:spPr>
          <a:xfrm>
            <a:off x="914400" y="954715"/>
            <a:ext cx="4886037" cy="3423321"/>
          </a:xfrm>
          <a:prstGeom prst="rect">
            <a:avLst/>
          </a:prstGeom>
        </p:spPr>
      </p:pic>
      <p:pic>
        <p:nvPicPr>
          <p:cNvPr id="4" name="내용 개체 틀 4"/>
          <p:cNvPicPr>
            <a:picLocks noChangeAspect="1"/>
          </p:cNvPicPr>
          <p:nvPr/>
        </p:nvPicPr>
        <p:blipFill rotWithShape="1">
          <a:blip r:embed="rId3"/>
          <a:srcRect l="16676" t="8581" r="8787" b="18284"/>
          <a:stretch/>
        </p:blipFill>
        <p:spPr>
          <a:xfrm>
            <a:off x="6114473" y="885441"/>
            <a:ext cx="5190837" cy="35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/>
          <p:cNvPicPr>
            <a:picLocks noChangeAspect="1"/>
          </p:cNvPicPr>
          <p:nvPr/>
        </p:nvPicPr>
        <p:blipFill rotWithShape="1">
          <a:blip r:embed="rId2"/>
          <a:srcRect l="5591" t="6691" r="8455" b="14724"/>
          <a:stretch/>
        </p:blipFill>
        <p:spPr>
          <a:xfrm>
            <a:off x="2381061" y="887240"/>
            <a:ext cx="7224666" cy="3440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3881" y="4736974"/>
            <a:ext cx="93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관리자 모드로 로그인하면 전체 회원의 정보를 열람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관리할 수 있음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09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b="1" dirty="0"/>
              <a:t>감사합니다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842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E54917-02F1-4403-8FBB-9B9AF8B1F92A}"/>
              </a:ext>
            </a:extLst>
          </p:cNvPr>
          <p:cNvGraphicFramePr>
            <a:graphicFrameLocks noGrp="1"/>
          </p:cNvGraphicFramePr>
          <p:nvPr/>
        </p:nvGraphicFramePr>
        <p:xfrm>
          <a:off x="1957624" y="1275335"/>
          <a:ext cx="1224136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singer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가수번호</a:t>
                      </a:r>
                      <a:r>
                        <a:rPr lang="en-US" altLang="ko-KR" sz="1300" dirty="0"/>
                        <a:t>(PK)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DB822F-E65E-484A-AD9A-C63A20F2736E}"/>
              </a:ext>
            </a:extLst>
          </p:cNvPr>
          <p:cNvGraphicFramePr>
            <a:graphicFrameLocks noGrp="1"/>
          </p:cNvGraphicFramePr>
          <p:nvPr/>
        </p:nvGraphicFramePr>
        <p:xfrm>
          <a:off x="7500156" y="1160747"/>
          <a:ext cx="1152128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m_g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노래번호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장르번호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5AA3499-54B9-4AA4-ACD9-87D0F15CC0C2}"/>
              </a:ext>
            </a:extLst>
          </p:cNvPr>
          <p:cNvGraphicFramePr>
            <a:graphicFrameLocks noGrp="1"/>
          </p:cNvGraphicFramePr>
          <p:nvPr/>
        </p:nvGraphicFramePr>
        <p:xfrm>
          <a:off x="9359267" y="2130912"/>
          <a:ext cx="1152128" cy="1052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genre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장르번호</a:t>
                      </a:r>
                      <a:r>
                        <a:rPr lang="en-US" altLang="ko-KR" sz="1300" dirty="0"/>
                        <a:t>(PK)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E59950-6F1D-4448-93DE-1DE56506B2D0}"/>
              </a:ext>
            </a:extLst>
          </p:cNvPr>
          <p:cNvGraphicFramePr>
            <a:graphicFrameLocks noGrp="1"/>
          </p:cNvGraphicFramePr>
          <p:nvPr/>
        </p:nvGraphicFramePr>
        <p:xfrm>
          <a:off x="7902041" y="4067302"/>
          <a:ext cx="1080120" cy="135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u_g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회원번호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장르번호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54A7243-BE5C-48E3-BF2C-6CD6CDAF3B87}"/>
              </a:ext>
            </a:extLst>
          </p:cNvPr>
          <p:cNvGraphicFramePr>
            <a:graphicFrameLocks noGrp="1"/>
          </p:cNvGraphicFramePr>
          <p:nvPr/>
        </p:nvGraphicFramePr>
        <p:xfrm>
          <a:off x="5704261" y="816708"/>
          <a:ext cx="1224136" cy="184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music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노래번호</a:t>
                      </a:r>
                      <a:r>
                        <a:rPr lang="en-US" altLang="ko-KR" sz="1300" dirty="0"/>
                        <a:t>(PK)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좋아요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8719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FB2AA5-8C75-437B-8033-1E5146C9632E}"/>
              </a:ext>
            </a:extLst>
          </p:cNvPr>
          <p:cNvGraphicFramePr>
            <a:graphicFrameLocks noGrp="1"/>
          </p:cNvGraphicFramePr>
          <p:nvPr/>
        </p:nvGraphicFramePr>
        <p:xfrm>
          <a:off x="5879977" y="3734063"/>
          <a:ext cx="1152129" cy="179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user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회원번호</a:t>
                      </a:r>
                      <a:r>
                        <a:rPr lang="en-US" altLang="ko-KR" sz="1300" dirty="0"/>
                        <a:t>(PK)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비밀번호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836A042-219C-4EE2-9A27-02B37EACEA74}"/>
              </a:ext>
            </a:extLst>
          </p:cNvPr>
          <p:cNvGraphicFramePr>
            <a:graphicFrameLocks noGrp="1"/>
          </p:cNvGraphicFramePr>
          <p:nvPr/>
        </p:nvGraphicFramePr>
        <p:xfrm>
          <a:off x="3738474" y="1147024"/>
          <a:ext cx="11881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m_s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노래번호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가수번호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4BD1DD1-DBE9-4EAF-852C-66020C4C440D}"/>
              </a:ext>
            </a:extLst>
          </p:cNvPr>
          <p:cNvGraphicFramePr>
            <a:graphicFrameLocks noGrp="1"/>
          </p:cNvGraphicFramePr>
          <p:nvPr/>
        </p:nvGraphicFramePr>
        <p:xfrm>
          <a:off x="2324243" y="3937000"/>
          <a:ext cx="1098859" cy="13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playlist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노래번호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회원번호</a:t>
                      </a:r>
                      <a:r>
                        <a:rPr lang="en-US" altLang="ko-KR" sz="1300" dirty="0"/>
                        <a:t>(FK)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꺾인 연결선 63">
            <a:extLst>
              <a:ext uri="{FF2B5EF4-FFF2-40B4-BE49-F238E27FC236}">
                <a16:creationId xmlns:a16="http://schemas.microsoft.com/office/drawing/2014/main" id="{C4455827-91F7-4741-B4A7-E8F67114A5FF}"/>
              </a:ext>
            </a:extLst>
          </p:cNvPr>
          <p:cNvCxnSpPr/>
          <p:nvPr/>
        </p:nvCxnSpPr>
        <p:spPr>
          <a:xfrm>
            <a:off x="3162412" y="1697604"/>
            <a:ext cx="576061" cy="363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22">
            <a:extLst>
              <a:ext uri="{FF2B5EF4-FFF2-40B4-BE49-F238E27FC236}">
                <a16:creationId xmlns:a16="http://schemas.microsoft.com/office/drawing/2014/main" id="{D41BC7B9-02ED-4553-A7DC-44CDEAB0B471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4926606" y="1340768"/>
            <a:ext cx="774047" cy="362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24">
            <a:extLst>
              <a:ext uri="{FF2B5EF4-FFF2-40B4-BE49-F238E27FC236}">
                <a16:creationId xmlns:a16="http://schemas.microsoft.com/office/drawing/2014/main" id="{79F0FDA5-9F18-410C-A781-492DC852DD7B}"/>
              </a:ext>
            </a:extLst>
          </p:cNvPr>
          <p:cNvCxnSpPr>
            <a:endCxn id="5" idx="1"/>
          </p:cNvCxnSpPr>
          <p:nvPr/>
        </p:nvCxnSpPr>
        <p:spPr>
          <a:xfrm>
            <a:off x="6924788" y="1340768"/>
            <a:ext cx="575369" cy="39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26">
            <a:extLst>
              <a:ext uri="{FF2B5EF4-FFF2-40B4-BE49-F238E27FC236}">
                <a16:creationId xmlns:a16="http://schemas.microsoft.com/office/drawing/2014/main" id="{BE539915-AD28-4731-9191-1B178CF3590E}"/>
              </a:ext>
            </a:extLst>
          </p:cNvPr>
          <p:cNvCxnSpPr>
            <a:stCxn id="6" idx="1"/>
          </p:cNvCxnSpPr>
          <p:nvPr/>
        </p:nvCxnSpPr>
        <p:spPr>
          <a:xfrm rot="10800000">
            <a:off x="8675191" y="2130912"/>
            <a:ext cx="684076" cy="526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34">
            <a:extLst>
              <a:ext uri="{FF2B5EF4-FFF2-40B4-BE49-F238E27FC236}">
                <a16:creationId xmlns:a16="http://schemas.microsoft.com/office/drawing/2014/main" id="{720FB348-6535-488E-8996-8ABB27B5B5F9}"/>
              </a:ext>
            </a:extLst>
          </p:cNvPr>
          <p:cNvCxnSpPr/>
          <p:nvPr/>
        </p:nvCxnSpPr>
        <p:spPr>
          <a:xfrm rot="10800000" flipV="1">
            <a:off x="3450443" y="4293096"/>
            <a:ext cx="2429537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8275A5-0EA3-4258-B4DD-48DAF28D5111}"/>
              </a:ext>
            </a:extLst>
          </p:cNvPr>
          <p:cNvCxnSpPr/>
          <p:nvPr/>
        </p:nvCxnSpPr>
        <p:spPr>
          <a:xfrm flipH="1">
            <a:off x="5447928" y="1412776"/>
            <a:ext cx="252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1D7AA4-89E1-4F4D-A976-CC43732128F4}"/>
              </a:ext>
            </a:extLst>
          </p:cNvPr>
          <p:cNvCxnSpPr/>
          <p:nvPr/>
        </p:nvCxnSpPr>
        <p:spPr>
          <a:xfrm>
            <a:off x="5447928" y="1412776"/>
            <a:ext cx="0" cy="252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8E4736-B877-45EE-B556-A10280DB7512}"/>
              </a:ext>
            </a:extLst>
          </p:cNvPr>
          <p:cNvCxnSpPr/>
          <p:nvPr/>
        </p:nvCxnSpPr>
        <p:spPr>
          <a:xfrm flipH="1">
            <a:off x="4007768" y="3937000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4E39A4-EB52-47C5-A33D-1220C1DE5B47}"/>
              </a:ext>
            </a:extLst>
          </p:cNvPr>
          <p:cNvCxnSpPr/>
          <p:nvPr/>
        </p:nvCxnSpPr>
        <p:spPr>
          <a:xfrm>
            <a:off x="4007768" y="3937000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3A3082-BE69-4BA5-9667-AFD8A03B0BD5}"/>
              </a:ext>
            </a:extLst>
          </p:cNvPr>
          <p:cNvCxnSpPr>
            <a:endCxn id="11" idx="3"/>
          </p:cNvCxnSpPr>
          <p:nvPr/>
        </p:nvCxnSpPr>
        <p:spPr>
          <a:xfrm flipH="1">
            <a:off x="3423102" y="4477060"/>
            <a:ext cx="584667" cy="12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4BD847-7CC5-439C-A47A-78473CC602CF}"/>
              </a:ext>
            </a:extLst>
          </p:cNvPr>
          <p:cNvCxnSpPr/>
          <p:nvPr/>
        </p:nvCxnSpPr>
        <p:spPr>
          <a:xfrm flipH="1">
            <a:off x="9192345" y="2708920"/>
            <a:ext cx="166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E959242-E74F-464A-95BF-2761FAA6FFBB}"/>
              </a:ext>
            </a:extLst>
          </p:cNvPr>
          <p:cNvCxnSpPr/>
          <p:nvPr/>
        </p:nvCxnSpPr>
        <p:spPr>
          <a:xfrm>
            <a:off x="9192344" y="2708920"/>
            <a:ext cx="0" cy="230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1BEB4E-8176-4152-A30F-5D031ED0FD4A}"/>
              </a:ext>
            </a:extLst>
          </p:cNvPr>
          <p:cNvCxnSpPr/>
          <p:nvPr/>
        </p:nvCxnSpPr>
        <p:spPr>
          <a:xfrm flipH="1">
            <a:off x="8982162" y="5017120"/>
            <a:ext cx="210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111">
            <a:extLst>
              <a:ext uri="{FF2B5EF4-FFF2-40B4-BE49-F238E27FC236}">
                <a16:creationId xmlns:a16="http://schemas.microsoft.com/office/drawing/2014/main" id="{BFB1DAB8-8BE3-44CC-BF70-E4EE8F65516D}"/>
              </a:ext>
            </a:extLst>
          </p:cNvPr>
          <p:cNvCxnSpPr>
            <a:endCxn id="7" idx="1"/>
          </p:cNvCxnSpPr>
          <p:nvPr/>
        </p:nvCxnSpPr>
        <p:spPr>
          <a:xfrm>
            <a:off x="7032105" y="4207030"/>
            <a:ext cx="869936" cy="536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3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341</TotalTime>
  <Words>145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HY그래픽</vt:lpstr>
      <vt:lpstr>굴림</vt:lpstr>
      <vt:lpstr>맑은 고딕</vt:lpstr>
      <vt:lpstr>Arial</vt:lpstr>
      <vt:lpstr>Garamond</vt:lpstr>
      <vt:lpstr>자연주의</vt:lpstr>
      <vt:lpstr>DB Project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팀 프로젝트  발표자료</dc:title>
  <dc:creator>mite1504</dc:creator>
  <cp:lastModifiedBy>pyo</cp:lastModifiedBy>
  <cp:revision>30</cp:revision>
  <dcterms:created xsi:type="dcterms:W3CDTF">2017-12-07T13:52:52Z</dcterms:created>
  <dcterms:modified xsi:type="dcterms:W3CDTF">2022-02-08T09:07:18Z</dcterms:modified>
</cp:coreProperties>
</file>