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f58f7db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f58f7db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cf58f7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cf58f7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f58f7db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f58f7db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f58f7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f58f7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eaa1f8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eaa1f8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f58f7db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cf58f7db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f58f7db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f58f7db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f58f7d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cf58f7d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br.org/2013/12/how-diversity-can-drive-innovation#google_ads_iframe_/34363400/HBR_300x600_0:~:text=78%25%E2%80%94work%20at%20companies%20that%20lack%202%2DD%20diversity%20in%20leadership" TargetMode="External"/><Relationship Id="rId4" Type="http://schemas.openxmlformats.org/officeDocument/2006/relationships/hyperlink" Target="https://hbr.org/2013/12/how-diversity-can-drive-innovation#google_ads_iframe_/34363400/HBR_300x600_0:~:text=78%25%E2%80%94work%20at%20companies%20that%20lack%202%2DD%20diversity%20in%20leadership" TargetMode="External"/><Relationship Id="rId5" Type="http://schemas.openxmlformats.org/officeDocument/2006/relationships/hyperlink" Target="https://hbr.org/2013/12/how-diversity-can-drive-innovation#google_ads_iframe_/34363400/HBR_300x600_0:~:text=78%25%E2%80%94work%20at%20companies%20that%20lack%202%2DD%20diversity%20in%20leadersh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CareerUp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577525" y="2850050"/>
            <a:ext cx="597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 pathway to creativity in workplace</a:t>
            </a:r>
            <a:endParaRPr sz="22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825" y="0"/>
            <a:ext cx="1919175" cy="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	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750050"/>
            <a:ext cx="85206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78%</a:t>
            </a:r>
            <a:r>
              <a:rPr lang="en-GB" sz="2200"/>
              <a:t> of employees who responded to a Harvard Business Review study said they work at organizations that lack diversity</a:t>
            </a:r>
            <a:endParaRPr b="1" sz="1900">
              <a:solidFill>
                <a:srgbClr val="283CB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235175" y="4458075"/>
            <a:ext cx="2780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Harvard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Business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 Review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and E</a:t>
            </a:r>
            <a:r>
              <a:rPr lang="en-GB"/>
              <a:t>mployer relations starts not from the day one of the job but right from the point of recruitment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CareerUp improves your organizations diversity by eliminating employer’s bias.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Provides confidence to job applicants by establishing a transparent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Solving the Problem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</a:t>
            </a:r>
            <a:r>
              <a:rPr lang="en-GB"/>
              <a:t>asking out diversity parameters from recruiters' view.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Skillset </a:t>
            </a:r>
            <a:r>
              <a:rPr lang="en-GB"/>
              <a:t>driven </a:t>
            </a:r>
            <a:r>
              <a:rPr lang="en-GB"/>
              <a:t>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Reduced processing time for applicants.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ML based profile generation and scoring.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22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Flow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100" y="1124513"/>
            <a:ext cx="6911802" cy="38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57596" l="7304" r="56007" t="1583"/>
          <a:stretch/>
        </p:blipFill>
        <p:spPr>
          <a:xfrm>
            <a:off x="1151875" y="1830475"/>
            <a:ext cx="6840248" cy="19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2075" y="184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Career Dots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00" y="1055700"/>
            <a:ext cx="3487625" cy="1587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550" y="1055700"/>
            <a:ext cx="3207674" cy="1587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75" y="3183712"/>
            <a:ext cx="2935720" cy="155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711" y="3228075"/>
            <a:ext cx="2535701" cy="14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7">
            <a:alphaModFix/>
          </a:blip>
          <a:srcRect b="0" l="3091" r="0" t="4269"/>
          <a:stretch/>
        </p:blipFill>
        <p:spPr>
          <a:xfrm>
            <a:off x="6298350" y="3140900"/>
            <a:ext cx="2687951" cy="163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State of the art NLP and Text Mining methods solving Recruiting and Job Seeking problem in a seamless and trust worth manner.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300"/>
              <a:t>A unified job portal that functions two ways.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CareerUp</a:t>
            </a:r>
            <a:r>
              <a:rPr lang="en-GB"/>
              <a:t> </a:t>
            </a:r>
            <a:r>
              <a:rPr lang="en-GB"/>
              <a:t>Specialty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7056700" y="4423575"/>
            <a:ext cx="17325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>
                <a:solidFill>
                  <a:srgbClr val="000000"/>
                </a:solidFill>
              </a:rPr>
              <a:t>Nikhil; Rohan; Rajath</a:t>
            </a:r>
            <a:endParaRPr b="0" sz="1300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376" y="4423600"/>
            <a:ext cx="541975" cy="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3180000" y="2071050"/>
            <a:ext cx="30888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Thank You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