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9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3D4ADD-CB7B-B335-5C2A-0DC117A71974}" v="3" dt="2019-01-25T13:09:48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math Sandaru" userId="S::164108c@uom.lk::f7812f85-178c-4715-bd06-9c9b9b71357b" providerId="AD" clId="Web-{8636A510-E032-44F2-A718-BC9DBAA71C1A}"/>
    <pc:docChg chg="addSld modSld">
      <pc:chgData name="Chamath Sandaru" userId="S::164108c@uom.lk::f7812f85-178c-4715-bd06-9c9b9b71357b" providerId="AD" clId="Web-{8636A510-E032-44F2-A718-BC9DBAA71C1A}" dt="2019-01-25T12:57:14.869" v="31" actId="14100"/>
      <pc:docMkLst>
        <pc:docMk/>
      </pc:docMkLst>
      <pc:sldChg chg="addSp delSp modSp mod setBg setClrOvrMap delDesignElem">
        <pc:chgData name="Chamath Sandaru" userId="S::164108c@uom.lk::f7812f85-178c-4715-bd06-9c9b9b71357b" providerId="AD" clId="Web-{8636A510-E032-44F2-A718-BC9DBAA71C1A}" dt="2019-01-25T12:57:14.869" v="31" actId="14100"/>
        <pc:sldMkLst>
          <pc:docMk/>
          <pc:sldMk cId="109857222" sldId="256"/>
        </pc:sldMkLst>
        <pc:spChg chg="del mod">
          <ac:chgData name="Chamath Sandaru" userId="S::164108c@uom.lk::f7812f85-178c-4715-bd06-9c9b9b71357b" providerId="AD" clId="Web-{8636A510-E032-44F2-A718-BC9DBAA71C1A}" dt="2019-01-25T12:48:31.942" v="7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Chamath Sandaru" userId="S::164108c@uom.lk::f7812f85-178c-4715-bd06-9c9b9b71357b" providerId="AD" clId="Web-{8636A510-E032-44F2-A718-BC9DBAA71C1A}" dt="2019-01-25T12:48:31.380" v="5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Chamath Sandaru" userId="S::164108c@uom.lk::f7812f85-178c-4715-bd06-9c9b9b71357b" providerId="AD" clId="Web-{8636A510-E032-44F2-A718-BC9DBAA71C1A}" dt="2019-01-25T12:56:43.009" v="24"/>
          <ac:spMkLst>
            <pc:docMk/>
            <pc:sldMk cId="109857222" sldId="256"/>
            <ac:spMk id="4" creationId="{1DB462E2-27A2-49C2-961A-CDC2BAD998B4}"/>
          </ac:spMkLst>
        </pc:spChg>
        <pc:spChg chg="add">
          <ac:chgData name="Chamath Sandaru" userId="S::164108c@uom.lk::f7812f85-178c-4715-bd06-9c9b9b71357b" providerId="AD" clId="Web-{8636A510-E032-44F2-A718-BC9DBAA71C1A}" dt="2019-01-25T12:47:48.784" v="2"/>
          <ac:spMkLst>
            <pc:docMk/>
            <pc:sldMk cId="109857222" sldId="256"/>
            <ac:spMk id="5" creationId="{DD6BC9EB-F181-48AB-BCA2-3D1DB20D2D87}"/>
          </ac:spMkLst>
        </pc:spChg>
        <pc:spChg chg="add">
          <ac:chgData name="Chamath Sandaru" userId="S::164108c@uom.lk::f7812f85-178c-4715-bd06-9c9b9b71357b" providerId="AD" clId="Web-{8636A510-E032-44F2-A718-BC9DBAA71C1A}" dt="2019-01-25T12:47:48.784" v="2"/>
          <ac:spMkLst>
            <pc:docMk/>
            <pc:sldMk cId="109857222" sldId="256"/>
            <ac:spMk id="6" creationId="{D33AAA80-39DC-4020-9BFF-0718F35C7661}"/>
          </ac:spMkLst>
        </pc:spChg>
        <pc:spChg chg="add del">
          <ac:chgData name="Chamath Sandaru" userId="S::164108c@uom.lk::f7812f85-178c-4715-bd06-9c9b9b71357b" providerId="AD" clId="Web-{8636A510-E032-44F2-A718-BC9DBAA71C1A}" dt="2019-01-25T12:47:48.706" v="1"/>
          <ac:spMkLst>
            <pc:docMk/>
            <pc:sldMk cId="109857222" sldId="256"/>
            <ac:spMk id="8" creationId="{9179DE42-5613-4B35-A1E6-6CCBAA13C743}"/>
          </ac:spMkLst>
        </pc:spChg>
        <pc:spChg chg="add">
          <ac:chgData name="Chamath Sandaru" userId="S::164108c@uom.lk::f7812f85-178c-4715-bd06-9c9b9b71357b" providerId="AD" clId="Web-{8636A510-E032-44F2-A718-BC9DBAA71C1A}" dt="2019-01-25T12:47:48.784" v="2"/>
          <ac:spMkLst>
            <pc:docMk/>
            <pc:sldMk cId="109857222" sldId="256"/>
            <ac:spMk id="9" creationId="{1177F295-741F-4EFF-B0CA-BE69295ADA07}"/>
          </ac:spMkLst>
        </pc:spChg>
        <pc:spChg chg="add mod">
          <ac:chgData name="Chamath Sandaru" userId="S::164108c@uom.lk::f7812f85-178c-4715-bd06-9c9b9b71357b" providerId="AD" clId="Web-{8636A510-E032-44F2-A718-BC9DBAA71C1A}" dt="2019-01-25T12:57:14.869" v="31" actId="14100"/>
          <ac:spMkLst>
            <pc:docMk/>
            <pc:sldMk cId="109857222" sldId="256"/>
            <ac:spMk id="11" creationId="{9511D505-B0EA-4100-8E36-C0AD46FE0CD9}"/>
          </ac:spMkLst>
        </pc:spChg>
        <pc:spChg chg="add del">
          <ac:chgData name="Chamath Sandaru" userId="S::164108c@uom.lk::f7812f85-178c-4715-bd06-9c9b9b71357b" providerId="AD" clId="Web-{8636A510-E032-44F2-A718-BC9DBAA71C1A}" dt="2019-01-25T12:47:48.706" v="1"/>
          <ac:spMkLst>
            <pc:docMk/>
            <pc:sldMk cId="109857222" sldId="256"/>
            <ac:spMk id="14" creationId="{52FB45E9-914E-4471-AC87-E475CD51767D}"/>
          </ac:spMkLst>
        </pc:spChg>
        <pc:spChg chg="add del">
          <ac:chgData name="Chamath Sandaru" userId="S::164108c@uom.lk::f7812f85-178c-4715-bd06-9c9b9b71357b" providerId="AD" clId="Web-{8636A510-E032-44F2-A718-BC9DBAA71C1A}" dt="2019-01-25T12:47:48.706" v="1"/>
          <ac:spMkLst>
            <pc:docMk/>
            <pc:sldMk cId="109857222" sldId="256"/>
            <ac:spMk id="16" creationId="{C310626D-5743-49D4-8F7D-88C4F8F05774}"/>
          </ac:spMkLst>
        </pc:spChg>
        <pc:spChg chg="add del">
          <ac:chgData name="Chamath Sandaru" userId="S::164108c@uom.lk::f7812f85-178c-4715-bd06-9c9b9b71357b" providerId="AD" clId="Web-{8636A510-E032-44F2-A718-BC9DBAA71C1A}" dt="2019-01-25T12:47:48.706" v="1"/>
          <ac:spMkLst>
            <pc:docMk/>
            <pc:sldMk cId="109857222" sldId="256"/>
            <ac:spMk id="18" creationId="{3C195FC1-B568-4C72-9902-34CB35DDD7A1}"/>
          </ac:spMkLst>
        </pc:spChg>
        <pc:spChg chg="add del">
          <ac:chgData name="Chamath Sandaru" userId="S::164108c@uom.lk::f7812f85-178c-4715-bd06-9c9b9b71357b" providerId="AD" clId="Web-{8636A510-E032-44F2-A718-BC9DBAA71C1A}" dt="2019-01-25T12:47:48.706" v="1"/>
          <ac:spMkLst>
            <pc:docMk/>
            <pc:sldMk cId="109857222" sldId="256"/>
            <ac:spMk id="20" creationId="{EF2BDF77-362C-43F0-8CBB-A969EC2AE0C4}"/>
          </ac:spMkLst>
        </pc:spChg>
        <pc:spChg chg="add del">
          <ac:chgData name="Chamath Sandaru" userId="S::164108c@uom.lk::f7812f85-178c-4715-bd06-9c9b9b71357b" providerId="AD" clId="Web-{8636A510-E032-44F2-A718-BC9DBAA71C1A}" dt="2019-01-25T12:47:48.706" v="1"/>
          <ac:spMkLst>
            <pc:docMk/>
            <pc:sldMk cId="109857222" sldId="256"/>
            <ac:spMk id="22" creationId="{4BE96B01-3929-432D-B8C2-ADBCB74C2EF4}"/>
          </ac:spMkLst>
        </pc:spChg>
        <pc:spChg chg="add del">
          <ac:chgData name="Chamath Sandaru" userId="S::164108c@uom.lk::f7812f85-178c-4715-bd06-9c9b9b71357b" providerId="AD" clId="Web-{8636A510-E032-44F2-A718-BC9DBAA71C1A}" dt="2019-01-25T12:47:48.706" v="1"/>
          <ac:spMkLst>
            <pc:docMk/>
            <pc:sldMk cId="109857222" sldId="256"/>
            <ac:spMk id="24" creationId="{2A6FCDE6-CDE2-4C51-B18E-A95CFB679714}"/>
          </ac:spMkLst>
        </pc:spChg>
        <pc:spChg chg="add del">
          <ac:chgData name="Chamath Sandaru" userId="S::164108c@uom.lk::f7812f85-178c-4715-bd06-9c9b9b71357b" providerId="AD" clId="Web-{8636A510-E032-44F2-A718-BC9DBAA71C1A}" dt="2019-01-25T12:47:48.706" v="1"/>
          <ac:spMkLst>
            <pc:docMk/>
            <pc:sldMk cId="109857222" sldId="256"/>
            <ac:spMk id="26" creationId="{9D2E8756-2465-473A-BA2A-2DB1D6224745}"/>
          </ac:spMkLst>
        </pc:spChg>
        <pc:cxnChg chg="add del">
          <ac:chgData name="Chamath Sandaru" userId="S::164108c@uom.lk::f7812f85-178c-4715-bd06-9c9b9b71357b" providerId="AD" clId="Web-{8636A510-E032-44F2-A718-BC9DBAA71C1A}" dt="2019-01-25T12:48:35.270" v="8"/>
          <ac:cxnSpMkLst>
            <pc:docMk/>
            <pc:sldMk cId="109857222" sldId="256"/>
            <ac:cxnSpMk id="7" creationId="{C9C5D90B-7EE3-4D26-AB7D-A5A3A6E11203}"/>
          </ac:cxnSpMkLst>
        </pc:cxnChg>
        <pc:cxnChg chg="add del">
          <ac:chgData name="Chamath Sandaru" userId="S::164108c@uom.lk::f7812f85-178c-4715-bd06-9c9b9b71357b" providerId="AD" clId="Web-{8636A510-E032-44F2-A718-BC9DBAA71C1A}" dt="2019-01-25T12:47:48.706" v="1"/>
          <ac:cxnSpMkLst>
            <pc:docMk/>
            <pc:sldMk cId="109857222" sldId="256"/>
            <ac:cxnSpMk id="10" creationId="{EB898B32-3891-4C3A-8F58-C5969D2E9033}"/>
          </ac:cxnSpMkLst>
        </pc:cxnChg>
        <pc:cxnChg chg="add del">
          <ac:chgData name="Chamath Sandaru" userId="S::164108c@uom.lk::f7812f85-178c-4715-bd06-9c9b9b71357b" providerId="AD" clId="Web-{8636A510-E032-44F2-A718-BC9DBAA71C1A}" dt="2019-01-25T12:47:48.706" v="1"/>
          <ac:cxnSpMkLst>
            <pc:docMk/>
            <pc:sldMk cId="109857222" sldId="256"/>
            <ac:cxnSpMk id="12" creationId="{4AE4806D-B8F9-4679-A68A-9BD21C01A301}"/>
          </ac:cxnSpMkLst>
        </pc:cxnChg>
      </pc:sldChg>
      <pc:sldChg chg="modSp new">
        <pc:chgData name="Chamath Sandaru" userId="S::164108c@uom.lk::f7812f85-178c-4715-bd06-9c9b9b71357b" providerId="AD" clId="Web-{8636A510-E032-44F2-A718-BC9DBAA71C1A}" dt="2019-01-25T12:56:32.899" v="21" actId="1076"/>
        <pc:sldMkLst>
          <pc:docMk/>
          <pc:sldMk cId="3783161351" sldId="257"/>
        </pc:sldMkLst>
        <pc:spChg chg="mod">
          <ac:chgData name="Chamath Sandaru" userId="S::164108c@uom.lk::f7812f85-178c-4715-bd06-9c9b9b71357b" providerId="AD" clId="Web-{8636A510-E032-44F2-A718-BC9DBAA71C1A}" dt="2019-01-25T12:56:32.899" v="21" actId="1076"/>
          <ac:spMkLst>
            <pc:docMk/>
            <pc:sldMk cId="3783161351" sldId="257"/>
            <ac:spMk id="2" creationId="{AAE99D91-DCDA-44E2-85F3-587752D8C071}"/>
          </ac:spMkLst>
        </pc:spChg>
      </pc:sldChg>
    </pc:docChg>
  </pc:docChgLst>
  <pc:docChgLst>
    <pc:chgData name="Chamath Sandaru" userId="S::164108c@uom.lk::f7812f85-178c-4715-bd06-9c9b9b71357b" providerId="AD" clId="Web-{82F4AAA0-7392-4B18-8447-EB21E259F97D}"/>
    <pc:docChg chg="modSld">
      <pc:chgData name="Chamath Sandaru" userId="S::164108c@uom.lk::f7812f85-178c-4715-bd06-9c9b9b71357b" providerId="AD" clId="Web-{82F4AAA0-7392-4B18-8447-EB21E259F97D}" dt="2019-01-25T14:41:58.736" v="0"/>
      <pc:docMkLst>
        <pc:docMk/>
      </pc:docMkLst>
      <pc:sldChg chg="mod setBg">
        <pc:chgData name="Chamath Sandaru" userId="S::164108c@uom.lk::f7812f85-178c-4715-bd06-9c9b9b71357b" providerId="AD" clId="Web-{82F4AAA0-7392-4B18-8447-EB21E259F97D}" dt="2019-01-25T14:41:58.736" v="0"/>
        <pc:sldMkLst>
          <pc:docMk/>
          <pc:sldMk cId="109857222" sldId="256"/>
        </pc:sldMkLst>
      </pc:sldChg>
    </pc:docChg>
  </pc:docChgLst>
  <pc:docChgLst>
    <pc:chgData name="Chamath Sandaru" userId="S::164108c@uom.lk::f7812f85-178c-4715-bd06-9c9b9b71357b" providerId="AD" clId="Web-{E63D4ADD-CB7B-B335-5C2A-0DC117A71974}"/>
    <pc:docChg chg="addSld delSld modSld sldOrd modMainMaster">
      <pc:chgData name="Chamath Sandaru" userId="S::164108c@uom.lk::f7812f85-178c-4715-bd06-9c9b9b71357b" providerId="AD" clId="Web-{E63D4ADD-CB7B-B335-5C2A-0DC117A71974}" dt="2019-01-25T14:31:01.751" v="268" actId="20577"/>
      <pc:docMkLst>
        <pc:docMk/>
      </pc:docMkLst>
      <pc:sldChg chg="modSp modTransition">
        <pc:chgData name="Chamath Sandaru" userId="S::164108c@uom.lk::f7812f85-178c-4715-bd06-9c9b9b71357b" providerId="AD" clId="Web-{E63D4ADD-CB7B-B335-5C2A-0DC117A71974}" dt="2019-01-25T14:10:23.106" v="174"/>
        <pc:sldMkLst>
          <pc:docMk/>
          <pc:sldMk cId="109857222" sldId="256"/>
        </pc:sldMkLst>
        <pc:spChg chg="mod">
          <ac:chgData name="Chamath Sandaru" userId="S::164108c@uom.lk::f7812f85-178c-4715-bd06-9c9b9b71357b" providerId="AD" clId="Web-{E63D4ADD-CB7B-B335-5C2A-0DC117A71974}" dt="2019-01-25T13:26:46.583" v="87" actId="20577"/>
          <ac:spMkLst>
            <pc:docMk/>
            <pc:sldMk cId="109857222" sldId="256"/>
            <ac:spMk id="11" creationId="{9511D505-B0EA-4100-8E36-C0AD46FE0CD9}"/>
          </ac:spMkLst>
        </pc:spChg>
      </pc:sldChg>
      <pc:sldChg chg="addSp delSp modSp add replId modTransition addAnim modAnim">
        <pc:chgData name="Chamath Sandaru" userId="S::164108c@uom.lk::f7812f85-178c-4715-bd06-9c9b9b71357b" providerId="AD" clId="Web-{E63D4ADD-CB7B-B335-5C2A-0DC117A71974}" dt="2019-01-25T14:20:03.655" v="193" actId="1076"/>
        <pc:sldMkLst>
          <pc:docMk/>
          <pc:sldMk cId="2802627521" sldId="257"/>
        </pc:sldMkLst>
        <pc:spChg chg="mod">
          <ac:chgData name="Chamath Sandaru" userId="S::164108c@uom.lk::f7812f85-178c-4715-bd06-9c9b9b71357b" providerId="AD" clId="Web-{E63D4ADD-CB7B-B335-5C2A-0DC117A71974}" dt="2019-01-25T14:18:53.014" v="187" actId="1076"/>
          <ac:spMkLst>
            <pc:docMk/>
            <pc:sldMk cId="2802627521" sldId="257"/>
            <ac:spMk id="11" creationId="{9511D505-B0EA-4100-8E36-C0AD46FE0CD9}"/>
          </ac:spMkLst>
        </pc:spChg>
        <pc:picChg chg="add mod">
          <ac:chgData name="Chamath Sandaru" userId="S::164108c@uom.lk::f7812f85-178c-4715-bd06-9c9b9b71357b" providerId="AD" clId="Web-{E63D4ADD-CB7B-B335-5C2A-0DC117A71974}" dt="2019-01-25T14:19:09.827" v="192" actId="1076"/>
          <ac:picMkLst>
            <pc:docMk/>
            <pc:sldMk cId="2802627521" sldId="257"/>
            <ac:picMk id="2" creationId="{EF49B006-56AD-46D2-AA22-C11AD42E1E76}"/>
          </ac:picMkLst>
        </pc:picChg>
        <pc:picChg chg="add del mod modCrop">
          <ac:chgData name="Chamath Sandaru" userId="S::164108c@uom.lk::f7812f85-178c-4715-bd06-9c9b9b71357b" providerId="AD" clId="Web-{E63D4ADD-CB7B-B335-5C2A-0DC117A71974}" dt="2019-01-25T14:08:44.200" v="159"/>
          <ac:picMkLst>
            <pc:docMk/>
            <pc:sldMk cId="2802627521" sldId="257"/>
            <ac:picMk id="4" creationId="{7B2079BF-5DD3-4070-9B30-81AF23FD619B}"/>
          </ac:picMkLst>
        </pc:picChg>
        <pc:picChg chg="add mod">
          <ac:chgData name="Chamath Sandaru" userId="S::164108c@uom.lk::f7812f85-178c-4715-bd06-9c9b9b71357b" providerId="AD" clId="Web-{E63D4ADD-CB7B-B335-5C2A-0DC117A71974}" dt="2019-01-25T14:20:03.655" v="193" actId="1076"/>
          <ac:picMkLst>
            <pc:docMk/>
            <pc:sldMk cId="2802627521" sldId="257"/>
            <ac:picMk id="8" creationId="{51357D2A-8D8C-48E6-A3A5-38527EA9C66C}"/>
          </ac:picMkLst>
        </pc:picChg>
        <pc:picChg chg="add del mod modCrop">
          <ac:chgData name="Chamath Sandaru" userId="S::164108c@uom.lk::f7812f85-178c-4715-bd06-9c9b9b71357b" providerId="AD" clId="Web-{E63D4ADD-CB7B-B335-5C2A-0DC117A71974}" dt="2019-01-25T14:07:42.309" v="146"/>
          <ac:picMkLst>
            <pc:docMk/>
            <pc:sldMk cId="2802627521" sldId="257"/>
            <ac:picMk id="12" creationId="{B39F04C2-725F-4363-9238-71DCB05DBDF0}"/>
          </ac:picMkLst>
        </pc:picChg>
      </pc:sldChg>
      <pc:sldChg chg="del">
        <pc:chgData name="Chamath Sandaru" userId="S::164108c@uom.lk::f7812f85-178c-4715-bd06-9c9b9b71357b" providerId="AD" clId="Web-{E63D4ADD-CB7B-B335-5C2A-0DC117A71974}" dt="2019-01-25T13:13:18.970" v="39"/>
        <pc:sldMkLst>
          <pc:docMk/>
          <pc:sldMk cId="3783161351" sldId="257"/>
        </pc:sldMkLst>
      </pc:sldChg>
      <pc:sldChg chg="new del">
        <pc:chgData name="Chamath Sandaru" userId="S::164108c@uom.lk::f7812f85-178c-4715-bd06-9c9b9b71357b" providerId="AD" clId="Web-{E63D4ADD-CB7B-B335-5C2A-0DC117A71974}" dt="2019-01-25T14:16:22.967" v="180"/>
        <pc:sldMkLst>
          <pc:docMk/>
          <pc:sldMk cId="213522750" sldId="258"/>
        </pc:sldMkLst>
      </pc:sldChg>
      <pc:sldChg chg="new del">
        <pc:chgData name="Chamath Sandaru" userId="S::164108c@uom.lk::f7812f85-178c-4715-bd06-9c9b9b71357b" providerId="AD" clId="Web-{E63D4ADD-CB7B-B335-5C2A-0DC117A71974}" dt="2019-01-25T14:16:51.264" v="183"/>
        <pc:sldMkLst>
          <pc:docMk/>
          <pc:sldMk cId="3118290989" sldId="258"/>
        </pc:sldMkLst>
      </pc:sldChg>
      <pc:sldChg chg="addSp delSp modSp add mod ord replId modClrScheme delDesignElem chgLayout">
        <pc:chgData name="Chamath Sandaru" userId="S::164108c@uom.lk::f7812f85-178c-4715-bd06-9c9b9b71357b" providerId="AD" clId="Web-{E63D4ADD-CB7B-B335-5C2A-0DC117A71974}" dt="2019-01-25T14:30:55.360" v="266" actId="20577"/>
        <pc:sldMkLst>
          <pc:docMk/>
          <pc:sldMk cId="16615189" sldId="259"/>
        </pc:sldMkLst>
        <pc:spChg chg="add mod ord">
          <ac:chgData name="Chamath Sandaru" userId="S::164108c@uom.lk::f7812f85-178c-4715-bd06-9c9b9b71357b" providerId="AD" clId="Web-{E63D4ADD-CB7B-B335-5C2A-0DC117A71974}" dt="2019-01-25T14:29:43.203" v="246" actId="20577"/>
          <ac:spMkLst>
            <pc:docMk/>
            <pc:sldMk cId="16615189" sldId="259"/>
            <ac:spMk id="2" creationId="{2E397499-CAF5-45BC-A603-1461EBE827BB}"/>
          </ac:spMkLst>
        </pc:spChg>
        <pc:spChg chg="add mod ord">
          <ac:chgData name="Chamath Sandaru" userId="S::164108c@uom.lk::f7812f85-178c-4715-bd06-9c9b9b71357b" providerId="AD" clId="Web-{E63D4ADD-CB7B-B335-5C2A-0DC117A71974}" dt="2019-01-25T14:30:55.360" v="266" actId="20577"/>
          <ac:spMkLst>
            <pc:docMk/>
            <pc:sldMk cId="16615189" sldId="259"/>
            <ac:spMk id="3" creationId="{FB1D46B9-95B5-47A7-9041-D7AD8C165F8E}"/>
          </ac:spMkLst>
        </pc:spChg>
        <pc:spChg chg="del">
          <ac:chgData name="Chamath Sandaru" userId="S::164108c@uom.lk::f7812f85-178c-4715-bd06-9c9b9b71357b" providerId="AD" clId="Web-{E63D4ADD-CB7B-B335-5C2A-0DC117A71974}" dt="2019-01-25T14:20:51.264" v="194"/>
          <ac:spMkLst>
            <pc:docMk/>
            <pc:sldMk cId="16615189" sldId="259"/>
            <ac:spMk id="5" creationId="{DD6BC9EB-F181-48AB-BCA2-3D1DB20D2D87}"/>
          </ac:spMkLst>
        </pc:spChg>
        <pc:spChg chg="del">
          <ac:chgData name="Chamath Sandaru" userId="S::164108c@uom.lk::f7812f85-178c-4715-bd06-9c9b9b71357b" providerId="AD" clId="Web-{E63D4ADD-CB7B-B335-5C2A-0DC117A71974}" dt="2019-01-25T14:20:51.264" v="194"/>
          <ac:spMkLst>
            <pc:docMk/>
            <pc:sldMk cId="16615189" sldId="259"/>
            <ac:spMk id="6" creationId="{D33AAA80-39DC-4020-9BFF-0718F35C7661}"/>
          </ac:spMkLst>
        </pc:spChg>
        <pc:spChg chg="del">
          <ac:chgData name="Chamath Sandaru" userId="S::164108c@uom.lk::f7812f85-178c-4715-bd06-9c9b9b71357b" providerId="AD" clId="Web-{E63D4ADD-CB7B-B335-5C2A-0DC117A71974}" dt="2019-01-25T14:20:51.264" v="194"/>
          <ac:spMkLst>
            <pc:docMk/>
            <pc:sldMk cId="16615189" sldId="259"/>
            <ac:spMk id="9" creationId="{1177F295-741F-4EFF-B0CA-BE69295ADA07}"/>
          </ac:spMkLst>
        </pc:spChg>
        <pc:spChg chg="del mod ord">
          <ac:chgData name="Chamath Sandaru" userId="S::164108c@uom.lk::f7812f85-178c-4715-bd06-9c9b9b71357b" providerId="AD" clId="Web-{E63D4ADD-CB7B-B335-5C2A-0DC117A71974}" dt="2019-01-25T14:28:22.203" v="240"/>
          <ac:spMkLst>
            <pc:docMk/>
            <pc:sldMk cId="16615189" sldId="259"/>
            <ac:spMk id="11" creationId="{9511D505-B0EA-4100-8E36-C0AD46FE0CD9}"/>
          </ac:spMkLst>
        </pc:spChg>
        <pc:spChg chg="add">
          <ac:chgData name="Chamath Sandaru" userId="S::164108c@uom.lk::f7812f85-178c-4715-bd06-9c9b9b71357b" providerId="AD" clId="Web-{E63D4ADD-CB7B-B335-5C2A-0DC117A71974}" dt="2019-01-25T14:21:00.514" v="197"/>
          <ac:spMkLst>
            <pc:docMk/>
            <pc:sldMk cId="16615189" sldId="259"/>
            <ac:spMk id="13" creationId="{E80B86A7-A1EC-475B-9166-88902B033A38}"/>
          </ac:spMkLst>
        </pc:spChg>
        <pc:spChg chg="add">
          <ac:chgData name="Chamath Sandaru" userId="S::164108c@uom.lk::f7812f85-178c-4715-bd06-9c9b9b71357b" providerId="AD" clId="Web-{E63D4ADD-CB7B-B335-5C2A-0DC117A71974}" dt="2019-01-25T14:21:00.514" v="197"/>
          <ac:spMkLst>
            <pc:docMk/>
            <pc:sldMk cId="16615189" sldId="259"/>
            <ac:spMk id="14" creationId="{C2C29CB1-9F74-4879-A6AF-AEA67B6F1F4D}"/>
          </ac:spMkLst>
        </pc:spChg>
        <pc:spChg chg="add">
          <ac:chgData name="Chamath Sandaru" userId="S::164108c@uom.lk::f7812f85-178c-4715-bd06-9c9b9b71357b" providerId="AD" clId="Web-{E63D4ADD-CB7B-B335-5C2A-0DC117A71974}" dt="2019-01-25T14:21:00.514" v="197"/>
          <ac:spMkLst>
            <pc:docMk/>
            <pc:sldMk cId="16615189" sldId="259"/>
            <ac:spMk id="15" creationId="{7E2C7115-5336-410C-AD71-0F0952A2E5A7}"/>
          </ac:spMkLst>
        </pc:spChg>
        <pc:spChg chg="add del">
          <ac:chgData name="Chamath Sandaru" userId="S::164108c@uom.lk::f7812f85-178c-4715-bd06-9c9b9b71357b" providerId="AD" clId="Web-{E63D4ADD-CB7B-B335-5C2A-0DC117A71974}" dt="2019-01-25T14:21:00.452" v="196"/>
          <ac:spMkLst>
            <pc:docMk/>
            <pc:sldMk cId="16615189" sldId="259"/>
            <ac:spMk id="16" creationId="{8DF4D7F6-81B5-452A-9CE6-76D81F91D41B}"/>
          </ac:spMkLst>
        </pc:spChg>
        <pc:spChg chg="add del">
          <ac:chgData name="Chamath Sandaru" userId="S::164108c@uom.lk::f7812f85-178c-4715-bd06-9c9b9b71357b" providerId="AD" clId="Web-{E63D4ADD-CB7B-B335-5C2A-0DC117A71974}" dt="2019-01-25T14:21:00.452" v="196"/>
          <ac:spMkLst>
            <pc:docMk/>
            <pc:sldMk cId="16615189" sldId="259"/>
            <ac:spMk id="18" creationId="{4600514D-20FB-4559-97DC-D1DC39E6C3DE}"/>
          </ac:spMkLst>
        </pc:spChg>
        <pc:spChg chg="add del">
          <ac:chgData name="Chamath Sandaru" userId="S::164108c@uom.lk::f7812f85-178c-4715-bd06-9c9b9b71357b" providerId="AD" clId="Web-{E63D4ADD-CB7B-B335-5C2A-0DC117A71974}" dt="2019-01-25T14:21:00.452" v="196"/>
          <ac:spMkLst>
            <pc:docMk/>
            <pc:sldMk cId="16615189" sldId="259"/>
            <ac:spMk id="20" creationId="{266F638A-E405-4AC0-B984-72E5813B0DD1}"/>
          </ac:spMkLst>
        </pc:spChg>
        <pc:spChg chg="add del">
          <ac:chgData name="Chamath Sandaru" userId="S::164108c@uom.lk::f7812f85-178c-4715-bd06-9c9b9b71357b" providerId="AD" clId="Web-{E63D4ADD-CB7B-B335-5C2A-0DC117A71974}" dt="2019-01-25T14:21:00.452" v="196"/>
          <ac:spMkLst>
            <pc:docMk/>
            <pc:sldMk cId="16615189" sldId="259"/>
            <ac:spMk id="26" creationId="{27B538D5-95DB-47ED-9CB4-34AE5BF78E6B}"/>
          </ac:spMkLst>
        </pc:spChg>
        <pc:cxnChg chg="add del">
          <ac:chgData name="Chamath Sandaru" userId="S::164108c@uom.lk::f7812f85-178c-4715-bd06-9c9b9b71357b" providerId="AD" clId="Web-{E63D4ADD-CB7B-B335-5C2A-0DC117A71974}" dt="2019-01-25T14:21:00.452" v="196"/>
          <ac:cxnSpMkLst>
            <pc:docMk/>
            <pc:sldMk cId="16615189" sldId="259"/>
            <ac:cxnSpMk id="22" creationId="{7D1CBE93-B17D-4509-843C-82287C38032A}"/>
          </ac:cxnSpMkLst>
        </pc:cxnChg>
        <pc:cxnChg chg="add del">
          <ac:chgData name="Chamath Sandaru" userId="S::164108c@uom.lk::f7812f85-178c-4715-bd06-9c9b9b71357b" providerId="AD" clId="Web-{E63D4ADD-CB7B-B335-5C2A-0DC117A71974}" dt="2019-01-25T14:21:00.452" v="196"/>
          <ac:cxnSpMkLst>
            <pc:docMk/>
            <pc:sldMk cId="16615189" sldId="259"/>
            <ac:cxnSpMk id="24" creationId="{AE6277B4-6A43-48AB-89B2-3442221619CC}"/>
          </ac:cxnSpMkLst>
        </pc:cxnChg>
      </pc:sldChg>
      <pc:sldChg chg="add replId">
        <pc:chgData name="Chamath Sandaru" userId="S::164108c@uom.lk::f7812f85-178c-4715-bd06-9c9b9b71357b" providerId="AD" clId="Web-{E63D4ADD-CB7B-B335-5C2A-0DC117A71974}" dt="2019-01-25T14:21:11.983" v="198"/>
        <pc:sldMkLst>
          <pc:docMk/>
          <pc:sldMk cId="2164643696" sldId="260"/>
        </pc:sldMkLst>
      </pc:sldChg>
      <pc:sldChg chg="add replId">
        <pc:chgData name="Chamath Sandaru" userId="S::164108c@uom.lk::f7812f85-178c-4715-bd06-9c9b9b71357b" providerId="AD" clId="Web-{E63D4ADD-CB7B-B335-5C2A-0DC117A71974}" dt="2019-01-25T14:21:20.186" v="199"/>
        <pc:sldMkLst>
          <pc:docMk/>
          <pc:sldMk cId="3059647722" sldId="261"/>
        </pc:sldMkLst>
      </pc:sldChg>
      <pc:sldChg chg="add replId">
        <pc:chgData name="Chamath Sandaru" userId="S::164108c@uom.lk::f7812f85-178c-4715-bd06-9c9b9b71357b" providerId="AD" clId="Web-{E63D4ADD-CB7B-B335-5C2A-0DC117A71974}" dt="2019-01-25T14:21:26.546" v="200"/>
        <pc:sldMkLst>
          <pc:docMk/>
          <pc:sldMk cId="3750156034" sldId="262"/>
        </pc:sldMkLst>
      </pc:sldChg>
      <pc:sldMasterChg chg="modTransition modSldLayout">
        <pc:chgData name="Chamath Sandaru" userId="S::164108c@uom.lk::f7812f85-178c-4715-bd06-9c9b9b71357b" providerId="AD" clId="Web-{E63D4ADD-CB7B-B335-5C2A-0DC117A71974}" dt="2019-01-25T14:10:23.106" v="174"/>
        <pc:sldMasterMkLst>
          <pc:docMk/>
          <pc:sldMasterMk cId="3125266398" sldId="2147483719"/>
        </pc:sldMasterMkLst>
        <pc:sldLayoutChg chg="modTransition">
          <pc:chgData name="Chamath Sandaru" userId="S::164108c@uom.lk::f7812f85-178c-4715-bd06-9c9b9b71357b" providerId="AD" clId="Web-{E63D4ADD-CB7B-B335-5C2A-0DC117A71974}" dt="2019-01-25T14:10:23.106" v="174"/>
          <pc:sldLayoutMkLst>
            <pc:docMk/>
            <pc:sldMasterMk cId="3125266398" sldId="2147483719"/>
            <pc:sldLayoutMk cId="3278918569" sldId="2147483720"/>
          </pc:sldLayoutMkLst>
        </pc:sldLayoutChg>
        <pc:sldLayoutChg chg="modTransition">
          <pc:chgData name="Chamath Sandaru" userId="S::164108c@uom.lk::f7812f85-178c-4715-bd06-9c9b9b71357b" providerId="AD" clId="Web-{E63D4ADD-CB7B-B335-5C2A-0DC117A71974}" dt="2019-01-25T14:10:23.106" v="174"/>
          <pc:sldLayoutMkLst>
            <pc:docMk/>
            <pc:sldMasterMk cId="3125266398" sldId="2147483719"/>
            <pc:sldLayoutMk cId="92101947" sldId="2147483721"/>
          </pc:sldLayoutMkLst>
        </pc:sldLayoutChg>
        <pc:sldLayoutChg chg="modTransition">
          <pc:chgData name="Chamath Sandaru" userId="S::164108c@uom.lk::f7812f85-178c-4715-bd06-9c9b9b71357b" providerId="AD" clId="Web-{E63D4ADD-CB7B-B335-5C2A-0DC117A71974}" dt="2019-01-25T14:10:23.106" v="174"/>
          <pc:sldLayoutMkLst>
            <pc:docMk/>
            <pc:sldMasterMk cId="3125266398" sldId="2147483719"/>
            <pc:sldLayoutMk cId="684302101" sldId="2147483722"/>
          </pc:sldLayoutMkLst>
        </pc:sldLayoutChg>
        <pc:sldLayoutChg chg="modTransition">
          <pc:chgData name="Chamath Sandaru" userId="S::164108c@uom.lk::f7812f85-178c-4715-bd06-9c9b9b71357b" providerId="AD" clId="Web-{E63D4ADD-CB7B-B335-5C2A-0DC117A71974}" dt="2019-01-25T14:10:23.106" v="174"/>
          <pc:sldLayoutMkLst>
            <pc:docMk/>
            <pc:sldMasterMk cId="3125266398" sldId="2147483719"/>
            <pc:sldLayoutMk cId="3773210420" sldId="2147483723"/>
          </pc:sldLayoutMkLst>
        </pc:sldLayoutChg>
        <pc:sldLayoutChg chg="modTransition">
          <pc:chgData name="Chamath Sandaru" userId="S::164108c@uom.lk::f7812f85-178c-4715-bd06-9c9b9b71357b" providerId="AD" clId="Web-{E63D4ADD-CB7B-B335-5C2A-0DC117A71974}" dt="2019-01-25T14:10:23.106" v="174"/>
          <pc:sldLayoutMkLst>
            <pc:docMk/>
            <pc:sldMasterMk cId="3125266398" sldId="2147483719"/>
            <pc:sldLayoutMk cId="273926803" sldId="2147483724"/>
          </pc:sldLayoutMkLst>
        </pc:sldLayoutChg>
        <pc:sldLayoutChg chg="modTransition">
          <pc:chgData name="Chamath Sandaru" userId="S::164108c@uom.lk::f7812f85-178c-4715-bd06-9c9b9b71357b" providerId="AD" clId="Web-{E63D4ADD-CB7B-B335-5C2A-0DC117A71974}" dt="2019-01-25T14:10:23.106" v="174"/>
          <pc:sldLayoutMkLst>
            <pc:docMk/>
            <pc:sldMasterMk cId="3125266398" sldId="2147483719"/>
            <pc:sldLayoutMk cId="82759848" sldId="2147483725"/>
          </pc:sldLayoutMkLst>
        </pc:sldLayoutChg>
        <pc:sldLayoutChg chg="modTransition">
          <pc:chgData name="Chamath Sandaru" userId="S::164108c@uom.lk::f7812f85-178c-4715-bd06-9c9b9b71357b" providerId="AD" clId="Web-{E63D4ADD-CB7B-B335-5C2A-0DC117A71974}" dt="2019-01-25T14:10:23.106" v="174"/>
          <pc:sldLayoutMkLst>
            <pc:docMk/>
            <pc:sldMasterMk cId="3125266398" sldId="2147483719"/>
            <pc:sldLayoutMk cId="2532822410" sldId="2147483726"/>
          </pc:sldLayoutMkLst>
        </pc:sldLayoutChg>
        <pc:sldLayoutChg chg="modTransition">
          <pc:chgData name="Chamath Sandaru" userId="S::164108c@uom.lk::f7812f85-178c-4715-bd06-9c9b9b71357b" providerId="AD" clId="Web-{E63D4ADD-CB7B-B335-5C2A-0DC117A71974}" dt="2019-01-25T14:10:23.106" v="174"/>
          <pc:sldLayoutMkLst>
            <pc:docMk/>
            <pc:sldMasterMk cId="3125266398" sldId="2147483719"/>
            <pc:sldLayoutMk cId="1828154507" sldId="2147483727"/>
          </pc:sldLayoutMkLst>
        </pc:sldLayoutChg>
        <pc:sldLayoutChg chg="modTransition">
          <pc:chgData name="Chamath Sandaru" userId="S::164108c@uom.lk::f7812f85-178c-4715-bd06-9c9b9b71357b" providerId="AD" clId="Web-{E63D4ADD-CB7B-B335-5C2A-0DC117A71974}" dt="2019-01-25T14:10:23.106" v="174"/>
          <pc:sldLayoutMkLst>
            <pc:docMk/>
            <pc:sldMasterMk cId="3125266398" sldId="2147483719"/>
            <pc:sldLayoutMk cId="2645308563" sldId="2147483728"/>
          </pc:sldLayoutMkLst>
        </pc:sldLayoutChg>
        <pc:sldLayoutChg chg="modTransition">
          <pc:chgData name="Chamath Sandaru" userId="S::164108c@uom.lk::f7812f85-178c-4715-bd06-9c9b9b71357b" providerId="AD" clId="Web-{E63D4ADD-CB7B-B335-5C2A-0DC117A71974}" dt="2019-01-25T14:10:23.106" v="174"/>
          <pc:sldLayoutMkLst>
            <pc:docMk/>
            <pc:sldMasterMk cId="3125266398" sldId="2147483719"/>
            <pc:sldLayoutMk cId="1439757691" sldId="2147483729"/>
          </pc:sldLayoutMkLst>
        </pc:sldLayoutChg>
        <pc:sldLayoutChg chg="modTransition">
          <pc:chgData name="Chamath Sandaru" userId="S::164108c@uom.lk::f7812f85-178c-4715-bd06-9c9b9b71357b" providerId="AD" clId="Web-{E63D4ADD-CB7B-B335-5C2A-0DC117A71974}" dt="2019-01-25T14:10:23.106" v="174"/>
          <pc:sldLayoutMkLst>
            <pc:docMk/>
            <pc:sldMasterMk cId="3125266398" sldId="2147483719"/>
            <pc:sldLayoutMk cId="219151500" sldId="2147483730"/>
          </pc:sldLayoutMkLst>
        </pc:sldLayoutChg>
        <pc:sldLayoutChg chg="modTransition">
          <pc:chgData name="Chamath Sandaru" userId="S::164108c@uom.lk::f7812f85-178c-4715-bd06-9c9b9b71357b" providerId="AD" clId="Web-{E63D4ADD-CB7B-B335-5C2A-0DC117A71974}" dt="2019-01-25T14:10:23.106" v="174"/>
          <pc:sldLayoutMkLst>
            <pc:docMk/>
            <pc:sldMasterMk cId="3125266398" sldId="2147483719"/>
            <pc:sldLayoutMk cId="4253535246" sldId="2147483731"/>
          </pc:sldLayoutMkLst>
        </pc:sldLayoutChg>
        <pc:sldLayoutChg chg="modTransition">
          <pc:chgData name="Chamath Sandaru" userId="S::164108c@uom.lk::f7812f85-178c-4715-bd06-9c9b9b71357b" providerId="AD" clId="Web-{E63D4ADD-CB7B-B335-5C2A-0DC117A71974}" dt="2019-01-25T14:10:23.106" v="174"/>
          <pc:sldLayoutMkLst>
            <pc:docMk/>
            <pc:sldMasterMk cId="3125266398" sldId="2147483719"/>
            <pc:sldLayoutMk cId="2690208586" sldId="2147483732"/>
          </pc:sldLayoutMkLst>
        </pc:sldLayoutChg>
        <pc:sldLayoutChg chg="modTransition">
          <pc:chgData name="Chamath Sandaru" userId="S::164108c@uom.lk::f7812f85-178c-4715-bd06-9c9b9b71357b" providerId="AD" clId="Web-{E63D4ADD-CB7B-B335-5C2A-0DC117A71974}" dt="2019-01-25T14:10:23.106" v="174"/>
          <pc:sldLayoutMkLst>
            <pc:docMk/>
            <pc:sldMasterMk cId="3125266398" sldId="2147483719"/>
            <pc:sldLayoutMk cId="964142550" sldId="2147483733"/>
          </pc:sldLayoutMkLst>
        </pc:sldLayoutChg>
        <pc:sldLayoutChg chg="modTransition">
          <pc:chgData name="Chamath Sandaru" userId="S::164108c@uom.lk::f7812f85-178c-4715-bd06-9c9b9b71357b" providerId="AD" clId="Web-{E63D4ADD-CB7B-B335-5C2A-0DC117A71974}" dt="2019-01-25T14:10:23.106" v="174"/>
          <pc:sldLayoutMkLst>
            <pc:docMk/>
            <pc:sldMasterMk cId="3125266398" sldId="2147483719"/>
            <pc:sldLayoutMk cId="300242235" sldId="2147483734"/>
          </pc:sldLayoutMkLst>
        </pc:sldLayoutChg>
        <pc:sldLayoutChg chg="modTransition">
          <pc:chgData name="Chamath Sandaru" userId="S::164108c@uom.lk::f7812f85-178c-4715-bd06-9c9b9b71357b" providerId="AD" clId="Web-{E63D4ADD-CB7B-B335-5C2A-0DC117A71974}" dt="2019-01-25T14:10:23.106" v="174"/>
          <pc:sldLayoutMkLst>
            <pc:docMk/>
            <pc:sldMasterMk cId="3125266398" sldId="2147483719"/>
            <pc:sldLayoutMk cId="2916542449" sldId="214748373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5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5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3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020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4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4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0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1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2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5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0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6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511D505-B0EA-4100-8E36-C0AD46FE0CD9}"/>
              </a:ext>
            </a:extLst>
          </p:cNvPr>
          <p:cNvSpPr txBox="1">
            <a:spLocks/>
          </p:cNvSpPr>
          <p:nvPr/>
        </p:nvSpPr>
        <p:spPr>
          <a:xfrm>
            <a:off x="841310" y="2016031"/>
            <a:ext cx="10506490" cy="18265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511D505-B0EA-4100-8E36-C0AD46FE0CD9}"/>
              </a:ext>
            </a:extLst>
          </p:cNvPr>
          <p:cNvSpPr txBox="1">
            <a:spLocks/>
          </p:cNvSpPr>
          <p:nvPr/>
        </p:nvSpPr>
        <p:spPr>
          <a:xfrm>
            <a:off x="985472" y="883328"/>
            <a:ext cx="10506490" cy="19810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err="1">
                <a:solidFill>
                  <a:schemeClr val="accent2">
                    <a:lumMod val="75000"/>
                  </a:schemeClr>
                </a:solidFill>
              </a:rPr>
              <a:t>Chamath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err="1">
                <a:solidFill>
                  <a:schemeClr val="accent2">
                    <a:lumMod val="75000"/>
                  </a:schemeClr>
                </a:solidFill>
              </a:rPr>
              <a:t>Sandaru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3600">
                <a:solidFill>
                  <a:schemeClr val="accent1">
                    <a:lumMod val="50000"/>
                  </a:schemeClr>
                </a:solidFill>
              </a:rPr>
              <a:t>3rd year Undergraduate University of Moratuwa</a:t>
            </a:r>
          </a:p>
          <a:p>
            <a:pPr algn="ctr"/>
            <a:r>
              <a:rPr lang="en-US" sz="3600">
                <a:solidFill>
                  <a:schemeClr val="accent1">
                    <a:lumMod val="50000"/>
                  </a:schemeClr>
                </a:solidFill>
              </a:rPr>
              <a:t>Faculty of Information Technology</a:t>
            </a:r>
          </a:p>
        </p:txBody>
      </p:sp>
      <p:pic>
        <p:nvPicPr>
          <p:cNvPr id="2" name="Picture 2" descr="A picture containing tree, outdoor, water&#10;&#10;Description generated with very high confidence">
            <a:extLst>
              <a:ext uri="{FF2B5EF4-FFF2-40B4-BE49-F238E27FC236}">
                <a16:creationId xmlns:a16="http://schemas.microsoft.com/office/drawing/2014/main" id="{EF49B006-56AD-46D2-AA22-C11AD42E1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84" y="3221715"/>
            <a:ext cx="4504037" cy="31124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9" descr="A person standing on a table&#10;&#10;Description generated with very high confidence">
            <a:extLst>
              <a:ext uri="{FF2B5EF4-FFF2-40B4-BE49-F238E27FC236}">
                <a16:creationId xmlns:a16="http://schemas.microsoft.com/office/drawing/2014/main" id="{51357D2A-8D8C-48E6-A3A5-38527EA9C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453" y="3348680"/>
            <a:ext cx="1981201" cy="29409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0262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97499-CAF5-45BC-A603-1461EBE8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Life Goals?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/>
          </a:p>
        </p:txBody>
      </p:sp>
      <p:sp>
        <p:nvSpPr>
          <p:cNvPr id="14" name="Isosceles Triangle 1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D46B9-95B5-47A7-9041-D7AD8C16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120562"/>
            <a:ext cx="8987965" cy="556952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15" name="Isosceles Triangle 1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1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97499-CAF5-45BC-A603-1461EBE8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4" name="Isosceles Triangle 1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D46B9-95B5-47A7-9041-D7AD8C16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5" name="Isosceles Triangle 1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511D505-B0EA-4100-8E36-C0AD46FE0CD9}"/>
              </a:ext>
            </a:extLst>
          </p:cNvPr>
          <p:cNvSpPr txBox="1">
            <a:spLocks/>
          </p:cNvSpPr>
          <p:nvPr/>
        </p:nvSpPr>
        <p:spPr>
          <a:xfrm>
            <a:off x="841310" y="2016031"/>
            <a:ext cx="10506490" cy="18265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15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97499-CAF5-45BC-A603-1461EBE8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4" name="Isosceles Triangle 1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D46B9-95B5-47A7-9041-D7AD8C16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5" name="Isosceles Triangle 1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511D505-B0EA-4100-8E36-C0AD46FE0CD9}"/>
              </a:ext>
            </a:extLst>
          </p:cNvPr>
          <p:cNvSpPr txBox="1">
            <a:spLocks/>
          </p:cNvSpPr>
          <p:nvPr/>
        </p:nvSpPr>
        <p:spPr>
          <a:xfrm>
            <a:off x="841310" y="2016031"/>
            <a:ext cx="10506490" cy="18265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4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97499-CAF5-45BC-A603-1461EBE8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4" name="Isosceles Triangle 17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D46B9-95B5-47A7-9041-D7AD8C16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5" name="Isosceles Triangle 19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511D505-B0EA-4100-8E36-C0AD46FE0CD9}"/>
              </a:ext>
            </a:extLst>
          </p:cNvPr>
          <p:cNvSpPr txBox="1">
            <a:spLocks/>
          </p:cNvSpPr>
          <p:nvPr/>
        </p:nvSpPr>
        <p:spPr>
          <a:xfrm>
            <a:off x="841310" y="2016031"/>
            <a:ext cx="10506490" cy="18265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64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PowerPoint Presentation</vt:lpstr>
      <vt:lpstr>PowerPoint Presentation</vt:lpstr>
      <vt:lpstr>Life Goals?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104</cp:revision>
  <dcterms:created xsi:type="dcterms:W3CDTF">2013-07-15T20:26:40Z</dcterms:created>
  <dcterms:modified xsi:type="dcterms:W3CDTF">2019-01-25T14:41:59Z</dcterms:modified>
</cp:coreProperties>
</file>