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2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6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2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5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8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9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443E-6A9A-46D5-85CB-D4CA8A583528}" type="datetimeFigureOut">
              <a:rPr lang="en-IN" smtClean="0"/>
              <a:t>11-03-2021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77FE-C9FD-4C88-B900-BB87A1A4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1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D3B62-B202-4D01-A987-D0F55CBD59A6}"/>
              </a:ext>
            </a:extLst>
          </p:cNvPr>
          <p:cNvSpPr/>
          <p:nvPr/>
        </p:nvSpPr>
        <p:spPr>
          <a:xfrm>
            <a:off x="2115405" y="1730829"/>
            <a:ext cx="5355771" cy="7739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F4F51-FB35-4A98-9AA5-A18ED19FF393}"/>
              </a:ext>
            </a:extLst>
          </p:cNvPr>
          <p:cNvSpPr/>
          <p:nvPr/>
        </p:nvSpPr>
        <p:spPr>
          <a:xfrm>
            <a:off x="2122714" y="620486"/>
            <a:ext cx="5355771" cy="88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1"/>
                </a:solidFill>
              </a:rPr>
              <a:t>Login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5DD122-0FDD-4F80-8B1F-2AEEC36AE58E}"/>
              </a:ext>
            </a:extLst>
          </p:cNvPr>
          <p:cNvCxnSpPr/>
          <p:nvPr/>
        </p:nvCxnSpPr>
        <p:spPr>
          <a:xfrm>
            <a:off x="7478485" y="5453743"/>
            <a:ext cx="3331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BB5674-8EDC-43A6-AF5D-918961BE0100}"/>
              </a:ext>
            </a:extLst>
          </p:cNvPr>
          <p:cNvSpPr/>
          <p:nvPr/>
        </p:nvSpPr>
        <p:spPr>
          <a:xfrm>
            <a:off x="2388349" y="2715905"/>
            <a:ext cx="141986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92D050"/>
                </a:solidFill>
                <a:highlight>
                  <a:srgbClr val="FFFF00"/>
                </a:highlight>
              </a:rPr>
              <a:t>Chat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75E14-E471-4BB1-9322-BE5E2F0B692F}"/>
              </a:ext>
            </a:extLst>
          </p:cNvPr>
          <p:cNvSpPr/>
          <p:nvPr/>
        </p:nvSpPr>
        <p:spPr>
          <a:xfrm>
            <a:off x="4084736" y="2715905"/>
            <a:ext cx="13867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8B148E-766A-44FF-9EEC-EB85CB606334}"/>
              </a:ext>
            </a:extLst>
          </p:cNvPr>
          <p:cNvSpPr/>
          <p:nvPr/>
        </p:nvSpPr>
        <p:spPr>
          <a:xfrm>
            <a:off x="5747976" y="2704529"/>
            <a:ext cx="135113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01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Hanumanth Venkata Manikanta Madasu</dc:creator>
  <cp:lastModifiedBy>Hanumanth Venkata Manikanta Madasu</cp:lastModifiedBy>
  <cp:revision>5</cp:revision>
  <dcterms:created xsi:type="dcterms:W3CDTF">2021-03-06T13:25:19Z</dcterms:created>
  <dcterms:modified xsi:type="dcterms:W3CDTF">2021-03-11T06:40:01Z</dcterms:modified>
</cp:coreProperties>
</file>