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6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2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9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443E-6A9A-46D5-85CB-D4CA8A58352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1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D3B62-B202-4D01-A987-D0F55CBD59A6}"/>
              </a:ext>
            </a:extLst>
          </p:cNvPr>
          <p:cNvSpPr/>
          <p:nvPr/>
        </p:nvSpPr>
        <p:spPr>
          <a:xfrm>
            <a:off x="1828800" y="1730829"/>
            <a:ext cx="5355771" cy="7739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F4F51-FB35-4A98-9AA5-A18ED19FF393}"/>
              </a:ext>
            </a:extLst>
          </p:cNvPr>
          <p:cNvSpPr/>
          <p:nvPr/>
        </p:nvSpPr>
        <p:spPr>
          <a:xfrm>
            <a:off x="2122714" y="620486"/>
            <a:ext cx="5355771" cy="88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1"/>
                </a:solidFill>
              </a:rPr>
              <a:t>Login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5DD122-0FDD-4F80-8B1F-2AEEC36AE58E}"/>
              </a:ext>
            </a:extLst>
          </p:cNvPr>
          <p:cNvCxnSpPr/>
          <p:nvPr/>
        </p:nvCxnSpPr>
        <p:spPr>
          <a:xfrm>
            <a:off x="7478485" y="5453743"/>
            <a:ext cx="3331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1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Hanumanth Venkata Manikanta Madasu</dc:creator>
  <cp:lastModifiedBy>Hanumanth Venkata Manikanta Madasu</cp:lastModifiedBy>
  <cp:revision>3</cp:revision>
  <dcterms:created xsi:type="dcterms:W3CDTF">2021-03-06T13:25:19Z</dcterms:created>
  <dcterms:modified xsi:type="dcterms:W3CDTF">2021-03-06T13:41:54Z</dcterms:modified>
</cp:coreProperties>
</file>