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77" r:id="rId3"/>
    <p:sldId id="264" r:id="rId4"/>
    <p:sldId id="265" r:id="rId5"/>
    <p:sldId id="266" r:id="rId6"/>
    <p:sldId id="267" r:id="rId7"/>
    <p:sldId id="268" r:id="rId8"/>
    <p:sldId id="269" r:id="rId9"/>
    <p:sldId id="270" r:id="rId10"/>
    <p:sldId id="271" r:id="rId11"/>
    <p:sldId id="274" r:id="rId12"/>
    <p:sldId id="275" r:id="rId13"/>
    <p:sldId id="276" r:id="rId14"/>
    <p:sldId id="273" r:id="rId15"/>
    <p:sldId id="272" r:id="rId16"/>
    <p:sldId id="278" r:id="rId17"/>
    <p:sldId id="279" r:id="rId18"/>
  </p:sldIdLst>
  <p:sldSz cx="10058400" cy="7772400"/>
  <p:notesSz cx="6858000" cy="9144000"/>
  <p:defaultTextStyle>
    <a:defPPr>
      <a:defRPr lang="en-US"/>
    </a:defPPr>
    <a:lvl1pPr marL="0" algn="l" defTabSz="1018793" rtl="0" eaLnBrk="1" latinLnBrk="0" hangingPunct="1">
      <a:defRPr sz="2000" kern="1200">
        <a:solidFill>
          <a:schemeClr val="tx1"/>
        </a:solidFill>
        <a:latin typeface="+mn-lt"/>
        <a:ea typeface="+mn-ea"/>
        <a:cs typeface="+mn-cs"/>
      </a:defRPr>
    </a:lvl1pPr>
    <a:lvl2pPr marL="509396" algn="l" defTabSz="1018793" rtl="0" eaLnBrk="1" latinLnBrk="0" hangingPunct="1">
      <a:defRPr sz="2000" kern="1200">
        <a:solidFill>
          <a:schemeClr val="tx1"/>
        </a:solidFill>
        <a:latin typeface="+mn-lt"/>
        <a:ea typeface="+mn-ea"/>
        <a:cs typeface="+mn-cs"/>
      </a:defRPr>
    </a:lvl2pPr>
    <a:lvl3pPr marL="1018793" algn="l" defTabSz="1018793" rtl="0" eaLnBrk="1" latinLnBrk="0" hangingPunct="1">
      <a:defRPr sz="2000" kern="1200">
        <a:solidFill>
          <a:schemeClr val="tx1"/>
        </a:solidFill>
        <a:latin typeface="+mn-lt"/>
        <a:ea typeface="+mn-ea"/>
        <a:cs typeface="+mn-cs"/>
      </a:defRPr>
    </a:lvl3pPr>
    <a:lvl4pPr marL="1528189" algn="l" defTabSz="1018793" rtl="0" eaLnBrk="1" latinLnBrk="0" hangingPunct="1">
      <a:defRPr sz="2000" kern="1200">
        <a:solidFill>
          <a:schemeClr val="tx1"/>
        </a:solidFill>
        <a:latin typeface="+mn-lt"/>
        <a:ea typeface="+mn-ea"/>
        <a:cs typeface="+mn-cs"/>
      </a:defRPr>
    </a:lvl4pPr>
    <a:lvl5pPr marL="2037584" algn="l" defTabSz="1018793" rtl="0" eaLnBrk="1" latinLnBrk="0" hangingPunct="1">
      <a:defRPr sz="2000" kern="1200">
        <a:solidFill>
          <a:schemeClr val="tx1"/>
        </a:solidFill>
        <a:latin typeface="+mn-lt"/>
        <a:ea typeface="+mn-ea"/>
        <a:cs typeface="+mn-cs"/>
      </a:defRPr>
    </a:lvl5pPr>
    <a:lvl6pPr marL="2546982" algn="l" defTabSz="1018793" rtl="0" eaLnBrk="1" latinLnBrk="0" hangingPunct="1">
      <a:defRPr sz="2000" kern="1200">
        <a:solidFill>
          <a:schemeClr val="tx1"/>
        </a:solidFill>
        <a:latin typeface="+mn-lt"/>
        <a:ea typeface="+mn-ea"/>
        <a:cs typeface="+mn-cs"/>
      </a:defRPr>
    </a:lvl6pPr>
    <a:lvl7pPr marL="3056378" algn="l" defTabSz="1018793" rtl="0" eaLnBrk="1" latinLnBrk="0" hangingPunct="1">
      <a:defRPr sz="2000" kern="1200">
        <a:solidFill>
          <a:schemeClr val="tx1"/>
        </a:solidFill>
        <a:latin typeface="+mn-lt"/>
        <a:ea typeface="+mn-ea"/>
        <a:cs typeface="+mn-cs"/>
      </a:defRPr>
    </a:lvl7pPr>
    <a:lvl8pPr marL="3565774" algn="l" defTabSz="1018793" rtl="0" eaLnBrk="1" latinLnBrk="0" hangingPunct="1">
      <a:defRPr sz="2000" kern="1200">
        <a:solidFill>
          <a:schemeClr val="tx1"/>
        </a:solidFill>
        <a:latin typeface="+mn-lt"/>
        <a:ea typeface="+mn-ea"/>
        <a:cs typeface="+mn-cs"/>
      </a:defRPr>
    </a:lvl8pPr>
    <a:lvl9pPr marL="4075171" algn="l" defTabSz="1018793"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2334" y="-552"/>
      </p:cViewPr>
      <p:guideLst>
        <p:guide orient="horz" pos="2448"/>
        <p:guide pos="31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5286033"/>
            <a:ext cx="1006619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extLst/>
          </a:lstStyle>
          <a:p>
            <a:pPr algn="ctr" eaLnBrk="1" latinLnBrk="0" hangingPunct="1"/>
            <a:endParaRPr kumimoji="0" lang="en-US"/>
          </a:p>
        </p:txBody>
      </p:sp>
      <p:sp>
        <p:nvSpPr>
          <p:cNvPr id="9" name="Title 8"/>
          <p:cNvSpPr>
            <a:spLocks noGrp="1"/>
          </p:cNvSpPr>
          <p:nvPr>
            <p:ph type="ctrTitle"/>
          </p:nvPr>
        </p:nvSpPr>
        <p:spPr>
          <a:xfrm>
            <a:off x="754380" y="1986282"/>
            <a:ext cx="8549640" cy="2073729"/>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754380" y="4093154"/>
            <a:ext cx="8549640" cy="1359665"/>
          </a:xfrm>
        </p:spPr>
        <p:txBody>
          <a:bodyPr lIns="50941" rIns="50941"/>
          <a:lstStyle>
            <a:lvl1pPr marL="0" marR="71318" indent="0" algn="r">
              <a:buNone/>
              <a:defRPr>
                <a:solidFill>
                  <a:schemeClr val="tx2"/>
                </a:solidFill>
              </a:defRPr>
            </a:lvl1pPr>
            <a:lvl2pPr marL="509412" indent="0" algn="ctr">
              <a:buNone/>
            </a:lvl2pPr>
            <a:lvl3pPr marL="1018824" indent="0" algn="ctr">
              <a:buNone/>
            </a:lvl3pPr>
            <a:lvl4pPr marL="1528237" indent="0" algn="ctr">
              <a:buNone/>
            </a:lvl4pPr>
            <a:lvl5pPr marL="2037649" indent="0" algn="ctr">
              <a:buNone/>
            </a:lvl5pPr>
            <a:lvl6pPr marL="2547061" indent="0" algn="ctr">
              <a:buNone/>
            </a:lvl6pPr>
            <a:lvl7pPr marL="3056473" indent="0" algn="ctr">
              <a:buNone/>
            </a:lvl7pPr>
            <a:lvl8pPr marL="3565886" indent="0" algn="ctr">
              <a:buNone/>
            </a:lvl8pPr>
            <a:lvl9pPr marL="4075298" indent="0" algn="ctr">
              <a:buNone/>
            </a:lvl9pPr>
            <a:extLst/>
          </a:lstStyle>
          <a:p>
            <a:r>
              <a:rPr kumimoji="0" lang="en-US" smtClean="0"/>
              <a:t>Click to edit Master subtitle style</a:t>
            </a:r>
            <a:endParaRPr kumimoji="0" lang="en-US"/>
          </a:p>
        </p:txBody>
      </p:sp>
      <p:grpSp>
        <p:nvGrpSpPr>
          <p:cNvPr id="2" name="Group 1"/>
          <p:cNvGrpSpPr/>
          <p:nvPr/>
        </p:nvGrpSpPr>
        <p:grpSpPr>
          <a:xfrm>
            <a:off x="-4141" y="5613400"/>
            <a:ext cx="10062542" cy="2167033"/>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39FC0E5-DAE0-40A1-ADD0-1C8C2019C142}" type="datetimeFigureOut">
              <a:rPr lang="en-US" smtClean="0"/>
              <a:pPr/>
              <a:t>13-Feb-2020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BF594BA-9847-4335-8655-43F0AA444E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1678840"/>
            <a:ext cx="9052560" cy="497088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9FC0E5-DAE0-40A1-ADD0-1C8C2019C142}" type="datetimeFigureOut">
              <a:rPr lang="en-US" smtClean="0"/>
              <a:pPr/>
              <a:t>13-Feb-2020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F594BA-9847-4335-8655-43F0AA444E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28414" y="311259"/>
            <a:ext cx="1955217" cy="6338462"/>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311260"/>
            <a:ext cx="6957060" cy="633846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9FC0E5-DAE0-40A1-ADD0-1C8C2019C142}" type="datetimeFigureOut">
              <a:rPr lang="en-US" smtClean="0"/>
              <a:pPr/>
              <a:t>13-Feb-2020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F594BA-9847-4335-8655-43F0AA444E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9FC0E5-DAE0-40A1-ADD0-1C8C2019C142}" type="datetimeFigureOut">
              <a:rPr lang="en-US" smtClean="0"/>
              <a:pPr/>
              <a:t>13-Feb-2020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F594BA-9847-4335-8655-43F0AA444ED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614" y="1201007"/>
            <a:ext cx="8549640" cy="2072640"/>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314984" y="3322607"/>
            <a:ext cx="5029200" cy="1648873"/>
          </a:xfrm>
        </p:spPr>
        <p:txBody>
          <a:bodyPr lIns="101882" rIns="101882" anchor="t"/>
          <a:lstStyle>
            <a:lvl1pPr marL="0" indent="0" algn="l">
              <a:buNone/>
              <a:defRPr sz="26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9FC0E5-DAE0-40A1-ADD0-1C8C2019C142}" type="datetimeFigureOut">
              <a:rPr lang="en-US" smtClean="0"/>
              <a:pPr/>
              <a:t>13-Feb-2020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F594BA-9847-4335-8655-43F0AA444ED1}" type="slidenum">
              <a:rPr lang="en-US" smtClean="0"/>
              <a:pPr/>
              <a:t>‹#›</a:t>
            </a:fld>
            <a:endParaRPr lang="en-US"/>
          </a:p>
        </p:txBody>
      </p:sp>
      <p:sp>
        <p:nvSpPr>
          <p:cNvPr id="7" name="Chevron 6"/>
          <p:cNvSpPr/>
          <p:nvPr/>
        </p:nvSpPr>
        <p:spPr>
          <a:xfrm>
            <a:off x="4000348" y="3406202"/>
            <a:ext cx="201168" cy="25908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1882" tIns="50941" rIns="101882" bIns="50941" anchor="ctr"/>
          <a:lstStyle>
            <a:extLst/>
          </a:lstStyle>
          <a:p>
            <a:pPr algn="l" eaLnBrk="1" latinLnBrk="0" hangingPunct="1"/>
            <a:endParaRPr kumimoji="0" lang="en-US"/>
          </a:p>
        </p:txBody>
      </p:sp>
      <p:sp>
        <p:nvSpPr>
          <p:cNvPr id="8" name="Chevron 7"/>
          <p:cNvSpPr/>
          <p:nvPr/>
        </p:nvSpPr>
        <p:spPr>
          <a:xfrm>
            <a:off x="3795290" y="3406202"/>
            <a:ext cx="201168" cy="25908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1882" tIns="50941" rIns="101882" bIns="50941"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2920" y="1678839"/>
            <a:ext cx="4442460" cy="5129425"/>
          </a:xfrm>
        </p:spPr>
        <p:txBody>
          <a:bodyPr/>
          <a:lstStyle>
            <a:lvl1pPr>
              <a:defRPr sz="3100"/>
            </a:lvl1pPr>
            <a:lvl2pPr>
              <a:defRPr sz="27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13020" y="1678839"/>
            <a:ext cx="4442460" cy="5129425"/>
          </a:xfrm>
        </p:spPr>
        <p:txBody>
          <a:bodyPr/>
          <a:lstStyle>
            <a:lvl1pPr>
              <a:defRPr sz="3100"/>
            </a:lvl1pPr>
            <a:lvl2pPr>
              <a:defRPr sz="27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9FC0E5-DAE0-40A1-ADD0-1C8C2019C142}" type="datetimeFigureOut">
              <a:rPr lang="en-US" smtClean="0"/>
              <a:pPr/>
              <a:t>13-Feb-2020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BF594BA-9847-4335-8655-43F0AA444ED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09457"/>
            <a:ext cx="9052560" cy="12954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2920" y="6131560"/>
            <a:ext cx="4444207" cy="863600"/>
          </a:xfrm>
          <a:solidFill>
            <a:schemeClr val="accent1"/>
          </a:solidFill>
          <a:ln w="9652">
            <a:solidFill>
              <a:schemeClr val="accent1"/>
            </a:solidFill>
            <a:miter lim="800000"/>
          </a:ln>
        </p:spPr>
        <p:txBody>
          <a:bodyPr lIns="203765" anchor="ctr"/>
          <a:lstStyle>
            <a:lvl1pPr marL="0" indent="0">
              <a:buNone/>
              <a:defRPr sz="27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09529" y="6131560"/>
            <a:ext cx="4445953" cy="863600"/>
          </a:xfrm>
          <a:solidFill>
            <a:schemeClr val="accent1"/>
          </a:solidFill>
          <a:ln w="9652">
            <a:solidFill>
              <a:schemeClr val="accent1"/>
            </a:solidFill>
            <a:miter lim="800000"/>
          </a:ln>
        </p:spPr>
        <p:txBody>
          <a:bodyPr lIns="203765" anchor="ctr"/>
          <a:lstStyle>
            <a:lvl1pPr marL="0" indent="0">
              <a:buNone/>
              <a:defRPr sz="27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2920" y="1636867"/>
            <a:ext cx="4444207" cy="4467331"/>
          </a:xfrm>
          <a:ln>
            <a:noFill/>
            <a:prstDash val="sysDash"/>
            <a:miter lim="800000"/>
          </a:ln>
        </p:spPr>
        <p:txBody>
          <a:bodyPr/>
          <a:lstStyle>
            <a:lvl1pPr>
              <a:defRPr sz="27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09528" y="1636867"/>
            <a:ext cx="4445953" cy="4467331"/>
          </a:xfrm>
          <a:ln>
            <a:noFill/>
            <a:prstDash val="sysDash"/>
            <a:miter lim="800000"/>
          </a:ln>
        </p:spPr>
        <p:txBody>
          <a:bodyPr/>
          <a:lstStyle>
            <a:lvl1pPr>
              <a:spcBef>
                <a:spcPts val="0"/>
              </a:spcBef>
              <a:defRPr sz="27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9FC0E5-DAE0-40A1-ADD0-1C8C2019C142}" type="datetimeFigureOut">
              <a:rPr lang="en-US" smtClean="0"/>
              <a:pPr/>
              <a:t>13-Feb-2020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BF594BA-9847-4335-8655-43F0AA444E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39FC0E5-DAE0-40A1-ADD0-1C8C2019C142}" type="datetimeFigureOut">
              <a:rPr lang="en-US" smtClean="0"/>
              <a:pPr/>
              <a:t>13-Feb-2020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BF594BA-9847-4335-8655-43F0AA444ED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39FC0E5-DAE0-40A1-ADD0-1C8C2019C142}" type="datetimeFigureOut">
              <a:rPr lang="en-US" smtClean="0"/>
              <a:pPr/>
              <a:t>13-Feb-2020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BF594BA-9847-4335-8655-43F0AA444E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0" y="5527040"/>
            <a:ext cx="8229954" cy="518160"/>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861560" y="6069116"/>
            <a:ext cx="4372051" cy="1036320"/>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005840" y="310896"/>
            <a:ext cx="8227771" cy="5181600"/>
          </a:xfrm>
        </p:spPr>
        <p:txBody>
          <a:bodyPr/>
          <a:lstStyle>
            <a:lvl1pPr>
              <a:defRPr sz="3600"/>
            </a:lvl1pPr>
            <a:lvl2pPr>
              <a:defRPr sz="3100"/>
            </a:lvl2pPr>
            <a:lvl3pPr>
              <a:defRPr sz="27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7399735" y="7262337"/>
            <a:ext cx="2112264" cy="414528"/>
          </a:xfrm>
        </p:spPr>
        <p:txBody>
          <a:bodyPr/>
          <a:lstStyle>
            <a:extLst/>
          </a:lstStyle>
          <a:p>
            <a:fld id="{139FC0E5-DAE0-40A1-ADD0-1C8C2019C142}" type="datetimeFigureOut">
              <a:rPr lang="en-US" smtClean="0"/>
              <a:pPr/>
              <a:t>13-Feb-2020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BF594BA-9847-4335-8655-43F0AA444E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5355" y="6169189"/>
            <a:ext cx="7879080" cy="734663"/>
          </a:xfrm>
          <a:noFill/>
        </p:spPr>
        <p:txBody>
          <a:bodyPr lIns="101882" tIns="0" rIns="101882" anchor="t"/>
          <a:lstStyle>
            <a:lvl1pPr marL="0" marR="20376" indent="0" algn="r">
              <a:buNone/>
              <a:defRPr sz="1600"/>
            </a:lvl1pPr>
            <a:lvl2pPr>
              <a:defRPr sz="1300"/>
            </a:lvl2pPr>
            <a:lvl3pPr>
              <a:defRPr sz="1100"/>
            </a:lvl3pPr>
            <a:lvl4pPr>
              <a:defRPr sz="1000"/>
            </a:lvl4pPr>
            <a:lvl5pPr>
              <a:defRPr sz="10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51460" y="215297"/>
            <a:ext cx="9555480" cy="4974336"/>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39FC0E5-DAE0-40A1-ADD0-1C8C2019C142}" type="datetimeFigureOut">
              <a:rPr lang="en-US" smtClean="0"/>
              <a:pPr/>
              <a:t>13-Feb-2020</a:t>
            </a:fld>
            <a:endParaRPr lang="en-US"/>
          </a:p>
        </p:txBody>
      </p:sp>
      <p:sp>
        <p:nvSpPr>
          <p:cNvPr id="6" name="Footer Placeholder 5"/>
          <p:cNvSpPr>
            <a:spLocks noGrp="1"/>
          </p:cNvSpPr>
          <p:nvPr>
            <p:ph type="ftr" sz="quarter" idx="11"/>
          </p:nvPr>
        </p:nvSpPr>
        <p:spPr>
          <a:xfrm>
            <a:off x="4818080" y="7262337"/>
            <a:ext cx="2585749" cy="413808"/>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BF594BA-9847-4335-8655-43F0AA444ED1}" type="slidenum">
              <a:rPr lang="en-US" smtClean="0"/>
              <a:pPr/>
              <a:t>‹#›</a:t>
            </a:fld>
            <a:endParaRPr lang="en-US"/>
          </a:p>
        </p:txBody>
      </p:sp>
      <p:sp>
        <p:nvSpPr>
          <p:cNvPr id="2" name="Title 1"/>
          <p:cNvSpPr>
            <a:spLocks noGrp="1"/>
          </p:cNvSpPr>
          <p:nvPr>
            <p:ph type="title"/>
          </p:nvPr>
        </p:nvSpPr>
        <p:spPr>
          <a:xfrm>
            <a:off x="251460" y="5513805"/>
            <a:ext cx="8882975" cy="637695"/>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88080" y="5668926"/>
            <a:ext cx="4182203" cy="163552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1882" tIns="50941" rIns="101882" bIns="50941" anchor="t" compatLnSpc="1"/>
          <a:lstStyle>
            <a:extLst/>
          </a:lstStyle>
          <a:p>
            <a:endParaRPr kumimoji="0" lang="en-US"/>
          </a:p>
        </p:txBody>
      </p:sp>
      <p:sp>
        <p:nvSpPr>
          <p:cNvPr id="9" name="Freeform 8"/>
          <p:cNvSpPr>
            <a:spLocks/>
          </p:cNvSpPr>
          <p:nvPr/>
        </p:nvSpPr>
        <p:spPr bwMode="auto">
          <a:xfrm>
            <a:off x="-58916" y="6556359"/>
            <a:ext cx="4182203" cy="94996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1882" tIns="50941" rIns="101882" bIns="50941" anchor="t" compatLnSpc="1"/>
          <a:lstStyle>
            <a:extLst/>
          </a:lstStyle>
          <a:p>
            <a:endParaRPr kumimoji="0" lang="en-US"/>
          </a:p>
        </p:txBody>
      </p:sp>
      <p:sp>
        <p:nvSpPr>
          <p:cNvPr id="10" name="Right Triangle 9"/>
          <p:cNvSpPr>
            <a:spLocks/>
          </p:cNvSpPr>
          <p:nvPr/>
        </p:nvSpPr>
        <p:spPr bwMode="auto">
          <a:xfrm>
            <a:off x="-6646" y="6563420"/>
            <a:ext cx="3742545" cy="1224984"/>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1882" tIns="50941" rIns="101882" bIns="50941" anchor="ctr" compatLnSpc="1"/>
          <a:lstStyle>
            <a:extLst/>
          </a:lstStyle>
          <a:p>
            <a:pPr algn="ctr" eaLnBrk="1" latinLnBrk="0" hangingPunct="1"/>
            <a:endParaRPr kumimoji="0" lang="en-US"/>
          </a:p>
        </p:txBody>
      </p:sp>
      <p:cxnSp>
        <p:nvCxnSpPr>
          <p:cNvPr id="11" name="Straight Connector 10"/>
          <p:cNvCxnSpPr/>
          <p:nvPr/>
        </p:nvCxnSpPr>
        <p:spPr>
          <a:xfrm>
            <a:off x="-10160" y="6559437"/>
            <a:ext cx="3746060" cy="122896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30523" y="5653565"/>
            <a:ext cx="201168" cy="25908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1882" tIns="50941" rIns="101882" bIns="50941" anchor="ctr"/>
          <a:lstStyle>
            <a:extLst/>
          </a:lstStyle>
          <a:p>
            <a:pPr algn="l" eaLnBrk="1" latinLnBrk="0" hangingPunct="1"/>
            <a:endParaRPr kumimoji="0" lang="en-US"/>
          </a:p>
        </p:txBody>
      </p:sp>
      <p:sp>
        <p:nvSpPr>
          <p:cNvPr id="13" name="Chevron 12"/>
          <p:cNvSpPr/>
          <p:nvPr/>
        </p:nvSpPr>
        <p:spPr>
          <a:xfrm>
            <a:off x="9325466" y="5653565"/>
            <a:ext cx="201168" cy="25908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1882" tIns="50941" rIns="101882" bIns="50941"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alpha val="8000"/>
          </a:schemeClr>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88080" y="5668926"/>
            <a:ext cx="4182203" cy="163552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1882" tIns="50941" rIns="101882" bIns="50941" anchor="t" compatLnSpc="1"/>
          <a:lstStyle>
            <a:extLst/>
          </a:lstStyle>
          <a:p>
            <a:endParaRPr kumimoji="0" lang="en-US"/>
          </a:p>
        </p:txBody>
      </p:sp>
      <p:sp>
        <p:nvSpPr>
          <p:cNvPr id="12" name="Freeform 11"/>
          <p:cNvSpPr>
            <a:spLocks/>
          </p:cNvSpPr>
          <p:nvPr/>
        </p:nvSpPr>
        <p:spPr bwMode="auto">
          <a:xfrm>
            <a:off x="-58916" y="6556359"/>
            <a:ext cx="4182203" cy="94996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1882" tIns="50941" rIns="101882" bIns="50941" anchor="t" compatLnSpc="1"/>
          <a:lstStyle>
            <a:extLst/>
          </a:lstStyle>
          <a:p>
            <a:endParaRPr kumimoji="0" lang="en-US"/>
          </a:p>
        </p:txBody>
      </p:sp>
      <p:sp>
        <p:nvSpPr>
          <p:cNvPr id="14" name="Right Triangle 13"/>
          <p:cNvSpPr>
            <a:spLocks/>
          </p:cNvSpPr>
          <p:nvPr/>
        </p:nvSpPr>
        <p:spPr bwMode="auto">
          <a:xfrm>
            <a:off x="-6646" y="6563420"/>
            <a:ext cx="3742545" cy="1224984"/>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1882" tIns="50941" rIns="101882" bIns="50941" anchor="ctr" compatLnSpc="1"/>
          <a:lstStyle>
            <a:extLst/>
          </a:lstStyle>
          <a:p>
            <a:pPr algn="ctr" eaLnBrk="1" latinLnBrk="0" hangingPunct="1"/>
            <a:endParaRPr kumimoji="0" lang="en-US"/>
          </a:p>
        </p:txBody>
      </p:sp>
      <p:cxnSp>
        <p:nvCxnSpPr>
          <p:cNvPr id="15" name="Straight Connector 14"/>
          <p:cNvCxnSpPr/>
          <p:nvPr/>
        </p:nvCxnSpPr>
        <p:spPr>
          <a:xfrm>
            <a:off x="-10160" y="6559437"/>
            <a:ext cx="3746060" cy="122896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2920" y="311256"/>
            <a:ext cx="9052560" cy="1295400"/>
          </a:xfrm>
          <a:prstGeom prst="rect">
            <a:avLst/>
          </a:prstGeom>
        </p:spPr>
        <p:txBody>
          <a:bodyPr vert="horz" lIns="101882" tIns="50941" rIns="101882" bIns="50941"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02920" y="1678839"/>
            <a:ext cx="9052560" cy="5129425"/>
          </a:xfrm>
          <a:prstGeom prst="rect">
            <a:avLst/>
          </a:prstGeom>
        </p:spPr>
        <p:txBody>
          <a:bodyPr vert="horz" lIns="101882" tIns="50941" rIns="101882" bIns="50941">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399735" y="7262337"/>
            <a:ext cx="2112264" cy="414528"/>
          </a:xfrm>
          <a:prstGeom prst="rect">
            <a:avLst/>
          </a:prstGeom>
        </p:spPr>
        <p:txBody>
          <a:bodyPr vert="horz" lIns="101882" tIns="50941" rIns="101882" bIns="50941" anchor="b"/>
          <a:lstStyle>
            <a:lvl1pPr algn="l" eaLnBrk="1" latinLnBrk="0" hangingPunct="1">
              <a:defRPr kumimoji="0" sz="1100">
                <a:solidFill>
                  <a:schemeClr val="tx1"/>
                </a:solidFill>
              </a:defRPr>
            </a:lvl1pPr>
            <a:extLst/>
          </a:lstStyle>
          <a:p>
            <a:fld id="{139FC0E5-DAE0-40A1-ADD0-1C8C2019C142}" type="datetimeFigureOut">
              <a:rPr lang="en-US" smtClean="0"/>
              <a:pPr/>
              <a:t>13-Feb-2020</a:t>
            </a:fld>
            <a:endParaRPr lang="en-US"/>
          </a:p>
        </p:txBody>
      </p:sp>
      <p:sp>
        <p:nvSpPr>
          <p:cNvPr id="22" name="Footer Placeholder 21"/>
          <p:cNvSpPr>
            <a:spLocks noGrp="1"/>
          </p:cNvSpPr>
          <p:nvPr>
            <p:ph type="ftr" sz="quarter" idx="3"/>
          </p:nvPr>
        </p:nvSpPr>
        <p:spPr>
          <a:xfrm>
            <a:off x="4818080" y="7262337"/>
            <a:ext cx="2585749" cy="413808"/>
          </a:xfrm>
          <a:prstGeom prst="rect">
            <a:avLst/>
          </a:prstGeom>
        </p:spPr>
        <p:txBody>
          <a:bodyPr vert="horz" lIns="101882" tIns="50941" rIns="101882" bIns="50941" anchor="b"/>
          <a:lstStyle>
            <a:lvl1pPr algn="r" eaLnBrk="1" latinLnBrk="0" hangingPunct="1">
              <a:defRPr kumimoji="0" sz="1100">
                <a:solidFill>
                  <a:schemeClr val="tx1"/>
                </a:solidFill>
              </a:defRPr>
            </a:lvl1pPr>
            <a:extLst/>
          </a:lstStyle>
          <a:p>
            <a:endParaRPr lang="en-US"/>
          </a:p>
        </p:txBody>
      </p:sp>
      <p:sp>
        <p:nvSpPr>
          <p:cNvPr id="18" name="Slide Number Placeholder 17"/>
          <p:cNvSpPr>
            <a:spLocks noGrp="1"/>
          </p:cNvSpPr>
          <p:nvPr>
            <p:ph type="sldNum" sz="quarter" idx="4"/>
          </p:nvPr>
        </p:nvSpPr>
        <p:spPr>
          <a:xfrm>
            <a:off x="9511999" y="7262337"/>
            <a:ext cx="402336" cy="413808"/>
          </a:xfrm>
          <a:prstGeom prst="rect">
            <a:avLst/>
          </a:prstGeom>
        </p:spPr>
        <p:txBody>
          <a:bodyPr vert="horz" lIns="101882" tIns="50941" rIns="101882" bIns="50941" anchor="b"/>
          <a:lstStyle>
            <a:lvl1pPr algn="r" eaLnBrk="1" latinLnBrk="0" hangingPunct="1">
              <a:defRPr kumimoji="0" sz="1100" b="0">
                <a:solidFill>
                  <a:schemeClr val="tx1"/>
                </a:solidFill>
              </a:defRPr>
            </a:lvl1pPr>
            <a:extLst/>
          </a:lstStyle>
          <a:p>
            <a:fld id="{EBF594BA-9847-4335-8655-43F0AA444E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6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7530" indent="-285271" algn="l" rtl="0" eaLnBrk="1" latinLnBrk="0" hangingPunct="1">
        <a:spcBef>
          <a:spcPts val="446"/>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92801" indent="-254706" algn="l" rtl="0" eaLnBrk="1" latinLnBrk="0" hangingPunct="1">
        <a:spcBef>
          <a:spcPts val="361"/>
        </a:spcBef>
        <a:buClr>
          <a:schemeClr val="accent1"/>
        </a:buClr>
        <a:buFont typeface="Verdana"/>
        <a:buChar char="◦"/>
        <a:defRPr kumimoji="0" sz="2600" kern="1200">
          <a:solidFill>
            <a:schemeClr val="tx1"/>
          </a:solidFill>
          <a:latin typeface="+mn-lt"/>
          <a:ea typeface="+mn-ea"/>
          <a:cs typeface="+mn-cs"/>
        </a:defRPr>
      </a:lvl2pPr>
      <a:lvl3pPr marL="957695" indent="-254706" algn="l" rtl="0" eaLnBrk="1" latinLnBrk="0" hangingPunct="1">
        <a:spcBef>
          <a:spcPts val="390"/>
        </a:spcBef>
        <a:buClr>
          <a:schemeClr val="accent2"/>
        </a:buClr>
        <a:buSzPct val="100000"/>
        <a:buFont typeface="Wingdings 2"/>
        <a:buChar char=""/>
        <a:defRPr kumimoji="0" sz="2300" kern="1200">
          <a:solidFill>
            <a:schemeClr val="tx1"/>
          </a:solidFill>
          <a:latin typeface="+mn-lt"/>
          <a:ea typeface="+mn-ea"/>
          <a:cs typeface="+mn-cs"/>
        </a:defRPr>
      </a:lvl3pPr>
      <a:lvl4pPr marL="1273531" indent="-254706" algn="l" rtl="0" eaLnBrk="1" latinLnBrk="0" hangingPunct="1">
        <a:spcBef>
          <a:spcPts val="390"/>
        </a:spcBef>
        <a:buClr>
          <a:schemeClr val="accent2"/>
        </a:buClr>
        <a:buFont typeface="Wingdings 2"/>
        <a:buChar char=""/>
        <a:defRPr kumimoji="0" sz="2100" kern="1200">
          <a:solidFill>
            <a:schemeClr val="tx1"/>
          </a:solidFill>
          <a:latin typeface="+mn-lt"/>
          <a:ea typeface="+mn-ea"/>
          <a:cs typeface="+mn-cs"/>
        </a:defRPr>
      </a:lvl4pPr>
      <a:lvl5pPr marL="1528237" indent="-254706" algn="l" rtl="0" eaLnBrk="1" latinLnBrk="0" hangingPunct="1">
        <a:spcBef>
          <a:spcPts val="390"/>
        </a:spcBef>
        <a:buClr>
          <a:schemeClr val="accent2"/>
        </a:buClr>
        <a:buFont typeface="Wingdings 2"/>
        <a:buChar char=""/>
        <a:defRPr kumimoji="0" sz="2000" kern="1200">
          <a:solidFill>
            <a:schemeClr val="tx1"/>
          </a:solidFill>
          <a:latin typeface="+mn-lt"/>
          <a:ea typeface="+mn-ea"/>
          <a:cs typeface="+mn-cs"/>
        </a:defRPr>
      </a:lvl5pPr>
      <a:lvl6pPr marL="1782943" indent="-254706" algn="l" rtl="0" eaLnBrk="1" latinLnBrk="0" hangingPunct="1">
        <a:spcBef>
          <a:spcPts val="390"/>
        </a:spcBef>
        <a:buClr>
          <a:schemeClr val="accent3"/>
        </a:buClr>
        <a:buFont typeface="Wingdings 2"/>
        <a:buChar char=""/>
        <a:defRPr kumimoji="0" sz="2000" kern="1200">
          <a:solidFill>
            <a:schemeClr val="tx1"/>
          </a:solidFill>
          <a:latin typeface="+mn-lt"/>
          <a:ea typeface="+mn-ea"/>
          <a:cs typeface="+mn-cs"/>
        </a:defRPr>
      </a:lvl6pPr>
      <a:lvl7pPr marL="2037649" indent="-254706" algn="l" rtl="0" eaLnBrk="1" latinLnBrk="0" hangingPunct="1">
        <a:spcBef>
          <a:spcPts val="390"/>
        </a:spcBef>
        <a:buClr>
          <a:schemeClr val="accent3"/>
        </a:buClr>
        <a:buFont typeface="Wingdings 2"/>
        <a:buChar char=""/>
        <a:defRPr kumimoji="0" sz="1800" kern="1200">
          <a:solidFill>
            <a:schemeClr val="tx1"/>
          </a:solidFill>
          <a:latin typeface="+mn-lt"/>
          <a:ea typeface="+mn-ea"/>
          <a:cs typeface="+mn-cs"/>
        </a:defRPr>
      </a:lvl7pPr>
      <a:lvl8pPr marL="2292355" indent="-254706" algn="l" rtl="0" eaLnBrk="1" latinLnBrk="0" hangingPunct="1">
        <a:spcBef>
          <a:spcPts val="390"/>
        </a:spcBef>
        <a:buClr>
          <a:schemeClr val="accent3"/>
        </a:buClr>
        <a:buFont typeface="Wingdings 2"/>
        <a:buChar char=""/>
        <a:defRPr kumimoji="0" sz="1800" kern="1200">
          <a:solidFill>
            <a:schemeClr val="tx1"/>
          </a:solidFill>
          <a:latin typeface="+mn-lt"/>
          <a:ea typeface="+mn-ea"/>
          <a:cs typeface="+mn-cs"/>
        </a:defRPr>
      </a:lvl8pPr>
      <a:lvl9pPr marL="2547061" indent="-254706" algn="l" rtl="0" eaLnBrk="1" latinLnBrk="0" hangingPunct="1">
        <a:spcBef>
          <a:spcPts val="390"/>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9412" algn="l" rtl="0" eaLnBrk="1" latinLnBrk="0" hangingPunct="1">
        <a:defRPr kumimoji="0" kern="1200">
          <a:solidFill>
            <a:schemeClr val="tx1"/>
          </a:solidFill>
          <a:latin typeface="+mn-lt"/>
          <a:ea typeface="+mn-ea"/>
          <a:cs typeface="+mn-cs"/>
        </a:defRPr>
      </a:lvl2pPr>
      <a:lvl3pPr marL="1018824" algn="l" rtl="0" eaLnBrk="1" latinLnBrk="0" hangingPunct="1">
        <a:defRPr kumimoji="0" kern="1200">
          <a:solidFill>
            <a:schemeClr val="tx1"/>
          </a:solidFill>
          <a:latin typeface="+mn-lt"/>
          <a:ea typeface="+mn-ea"/>
          <a:cs typeface="+mn-cs"/>
        </a:defRPr>
      </a:lvl3pPr>
      <a:lvl4pPr marL="1528237" algn="l" rtl="0" eaLnBrk="1" latinLnBrk="0" hangingPunct="1">
        <a:defRPr kumimoji="0" kern="1200">
          <a:solidFill>
            <a:schemeClr val="tx1"/>
          </a:solidFill>
          <a:latin typeface="+mn-lt"/>
          <a:ea typeface="+mn-ea"/>
          <a:cs typeface="+mn-cs"/>
        </a:defRPr>
      </a:lvl4pPr>
      <a:lvl5pPr marL="2037649" algn="l" rtl="0" eaLnBrk="1" latinLnBrk="0" hangingPunct="1">
        <a:defRPr kumimoji="0" kern="1200">
          <a:solidFill>
            <a:schemeClr val="tx1"/>
          </a:solidFill>
          <a:latin typeface="+mn-lt"/>
          <a:ea typeface="+mn-ea"/>
          <a:cs typeface="+mn-cs"/>
        </a:defRPr>
      </a:lvl5pPr>
      <a:lvl6pPr marL="2547061" algn="l" rtl="0" eaLnBrk="1" latinLnBrk="0" hangingPunct="1">
        <a:defRPr kumimoji="0" kern="1200">
          <a:solidFill>
            <a:schemeClr val="tx1"/>
          </a:solidFill>
          <a:latin typeface="+mn-lt"/>
          <a:ea typeface="+mn-ea"/>
          <a:cs typeface="+mn-cs"/>
        </a:defRPr>
      </a:lvl6pPr>
      <a:lvl7pPr marL="3056473" algn="l" rtl="0" eaLnBrk="1" latinLnBrk="0" hangingPunct="1">
        <a:defRPr kumimoji="0" kern="1200">
          <a:solidFill>
            <a:schemeClr val="tx1"/>
          </a:solidFill>
          <a:latin typeface="+mn-lt"/>
          <a:ea typeface="+mn-ea"/>
          <a:cs typeface="+mn-cs"/>
        </a:defRPr>
      </a:lvl7pPr>
      <a:lvl8pPr marL="3565886" algn="l" rtl="0" eaLnBrk="1" latinLnBrk="0" hangingPunct="1">
        <a:defRPr kumimoji="0" kern="1200">
          <a:solidFill>
            <a:schemeClr val="tx1"/>
          </a:solidFill>
          <a:latin typeface="+mn-lt"/>
          <a:ea typeface="+mn-ea"/>
          <a:cs typeface="+mn-cs"/>
        </a:defRPr>
      </a:lvl8pPr>
      <a:lvl9pPr marL="407529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eveloper.mozilla.org/en-US/docs/Web/CSS/::-ms-clear" TargetMode="External"/><Relationship Id="rId13" Type="http://schemas.openxmlformats.org/officeDocument/2006/relationships/hyperlink" Target="https://developer.mozilla.org/en-US/docs/Web/CSS/::-ms-reveal" TargetMode="External"/><Relationship Id="rId18" Type="http://schemas.openxmlformats.org/officeDocument/2006/relationships/hyperlink" Target="https://developer.mozilla.org/en-US/docs/Web/CSS/::-ms-track" TargetMode="External"/><Relationship Id="rId26" Type="http://schemas.openxmlformats.org/officeDocument/2006/relationships/hyperlink" Target="https://developer.mozilla.org/en-US/docs/Web/CSS/::before" TargetMode="External"/><Relationship Id="rId3" Type="http://schemas.openxmlformats.org/officeDocument/2006/relationships/hyperlink" Target="https://developer.mozilla.org/en-US/docs/Web/CSS/::-moz-range-progress" TargetMode="External"/><Relationship Id="rId21" Type="http://schemas.openxmlformats.org/officeDocument/2006/relationships/hyperlink" Target="https://developer.mozilla.org/en-US/docs/Web/CSS/::-webkit-progress-value" TargetMode="External"/><Relationship Id="rId34" Type="http://schemas.openxmlformats.org/officeDocument/2006/relationships/hyperlink" Target="https://developer.mozilla.org/en-US/docs/Web/CSS/::selection" TargetMode="External"/><Relationship Id="rId7" Type="http://schemas.openxmlformats.org/officeDocument/2006/relationships/hyperlink" Target="https://developer.mozilla.org/en-US/docs/Web/CSS/::-ms-check" TargetMode="External"/><Relationship Id="rId12" Type="http://schemas.openxmlformats.org/officeDocument/2006/relationships/hyperlink" Target="https://developer.mozilla.org/en-US/docs/Web/CSS/::-ms-fill-upper" TargetMode="External"/><Relationship Id="rId17" Type="http://schemas.openxmlformats.org/officeDocument/2006/relationships/hyperlink" Target="https://developer.mozilla.org/en-US/docs/Web/CSS/::-ms-tooltip" TargetMode="External"/><Relationship Id="rId25" Type="http://schemas.openxmlformats.org/officeDocument/2006/relationships/hyperlink" Target="https://developer.mozilla.org/en-US/docs/Web/CSS/::backdrop" TargetMode="External"/><Relationship Id="rId33" Type="http://schemas.openxmlformats.org/officeDocument/2006/relationships/hyperlink" Target="https://developer.mozilla.org/en-US/docs/Web/CSS/::placeholder" TargetMode="External"/><Relationship Id="rId2" Type="http://schemas.openxmlformats.org/officeDocument/2006/relationships/hyperlink" Target="https://developer.mozilla.org/en-US/docs/Web/CSS/::-moz-progress-bar" TargetMode="External"/><Relationship Id="rId16" Type="http://schemas.openxmlformats.org/officeDocument/2006/relationships/hyperlink" Target="https://developer.mozilla.org/en-US/docs/Web/CSS/::-ms-ticks-before" TargetMode="External"/><Relationship Id="rId20" Type="http://schemas.openxmlformats.org/officeDocument/2006/relationships/hyperlink" Target="https://developer.mozilla.org/en-US/docs/Web/CSS/::-webkit-progress-bar" TargetMode="External"/><Relationship Id="rId29" Type="http://schemas.openxmlformats.org/officeDocument/2006/relationships/hyperlink" Target="https://developer.mozilla.org/en-US/docs/Web/CSS/::first-lin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ms-browse" TargetMode="External"/><Relationship Id="rId11" Type="http://schemas.openxmlformats.org/officeDocument/2006/relationships/hyperlink" Target="https://developer.mozilla.org/en-US/docs/Web/CSS/::-ms-fill-lower" TargetMode="External"/><Relationship Id="rId24" Type="http://schemas.openxmlformats.org/officeDocument/2006/relationships/hyperlink" Target="https://developer.mozilla.org/en-US/docs/Web/CSS/::after" TargetMode="External"/><Relationship Id="rId32" Type="http://schemas.openxmlformats.org/officeDocument/2006/relationships/hyperlink" Target="https://developer.mozilla.org/en-US/docs/Web/CSS/::part" TargetMode="External"/><Relationship Id="rId5" Type="http://schemas.openxmlformats.org/officeDocument/2006/relationships/hyperlink" Target="https://developer.mozilla.org/en-US/docs/Web/CSS/::-moz-range-track" TargetMode="External"/><Relationship Id="rId15" Type="http://schemas.openxmlformats.org/officeDocument/2006/relationships/hyperlink" Target="https://developer.mozilla.org/en-US/docs/Web/CSS/::-ms-ticks-after" TargetMode="External"/><Relationship Id="rId23" Type="http://schemas.openxmlformats.org/officeDocument/2006/relationships/hyperlink" Target="https://developer.mozilla.org/en-US/docs/Web/CSS/::-webkit-slider-thumb" TargetMode="External"/><Relationship Id="rId28" Type="http://schemas.openxmlformats.org/officeDocument/2006/relationships/hyperlink" Target="https://developer.mozilla.org/en-US/docs/Web/CSS/::first-letter" TargetMode="External"/><Relationship Id="rId36" Type="http://schemas.openxmlformats.org/officeDocument/2006/relationships/hyperlink" Target="https://developer.mozilla.org/en-US/docs/Web/CSS/::spelling-error" TargetMode="External"/><Relationship Id="rId10" Type="http://schemas.openxmlformats.org/officeDocument/2006/relationships/hyperlink" Target="https://developer.mozilla.org/en-US/docs/Web/CSS/::-ms-fill" TargetMode="External"/><Relationship Id="rId19" Type="http://schemas.openxmlformats.org/officeDocument/2006/relationships/hyperlink" Target="https://developer.mozilla.org/en-US/docs/Web/CSS/::-ms-value" TargetMode="External"/><Relationship Id="rId31" Type="http://schemas.openxmlformats.org/officeDocument/2006/relationships/hyperlink" Target="https://developer.mozilla.org/en-US/docs/Web/CSS/::marker" TargetMode="External"/><Relationship Id="rId4" Type="http://schemas.openxmlformats.org/officeDocument/2006/relationships/hyperlink" Target="https://developer.mozilla.org/en-US/docs/Web/CSS/::-moz-range-thumb" TargetMode="External"/><Relationship Id="rId9" Type="http://schemas.openxmlformats.org/officeDocument/2006/relationships/hyperlink" Target="https://developer.mozilla.org/en-US/docs/Web/CSS/::-ms-expand" TargetMode="External"/><Relationship Id="rId14" Type="http://schemas.openxmlformats.org/officeDocument/2006/relationships/hyperlink" Target="https://developer.mozilla.org/en-US/docs/Web/CSS/::-ms-thumb" TargetMode="External"/><Relationship Id="rId22" Type="http://schemas.openxmlformats.org/officeDocument/2006/relationships/hyperlink" Target="https://developer.mozilla.org/en-US/docs/Web/CSS/::-webkit-slider-runnable-track" TargetMode="External"/><Relationship Id="rId27" Type="http://schemas.openxmlformats.org/officeDocument/2006/relationships/hyperlink" Target="https://developer.mozilla.org/en-US/docs/Web/CSS/::cue" TargetMode="External"/><Relationship Id="rId30" Type="http://schemas.openxmlformats.org/officeDocument/2006/relationships/hyperlink" Target="https://developer.mozilla.org/en-US/docs/Web/CSS/::grammar-error" TargetMode="External"/><Relationship Id="rId35" Type="http://schemas.openxmlformats.org/officeDocument/2006/relationships/hyperlink" Target="https://developer.mozilla.org/en-US/docs/Web/CSS/::slotted"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cssreference.io/property/height" TargetMode="External"/><Relationship Id="rId13" Type="http://schemas.openxmlformats.org/officeDocument/2006/relationships/hyperlink" Target="https://cssreference.io/property/margin-top" TargetMode="External"/><Relationship Id="rId18" Type="http://schemas.openxmlformats.org/officeDocument/2006/relationships/hyperlink" Target="https://cssreference.io/property/min-width" TargetMode="External"/><Relationship Id="rId3" Type="http://schemas.openxmlformats.org/officeDocument/2006/relationships/hyperlink" Target="https://cssreference.io/property/border-left-width" TargetMode="External"/><Relationship Id="rId21" Type="http://schemas.openxmlformats.org/officeDocument/2006/relationships/hyperlink" Target="https://cssreference.io/property/padding-right" TargetMode="External"/><Relationship Id="rId7" Type="http://schemas.openxmlformats.org/officeDocument/2006/relationships/hyperlink" Target="https://cssreference.io/property/box-sizing" TargetMode="External"/><Relationship Id="rId12" Type="http://schemas.openxmlformats.org/officeDocument/2006/relationships/hyperlink" Target="https://cssreference.io/property/margin-right" TargetMode="External"/><Relationship Id="rId17" Type="http://schemas.openxmlformats.org/officeDocument/2006/relationships/hyperlink" Target="https://cssreference.io/property/min-height" TargetMode="External"/><Relationship Id="rId2" Type="http://schemas.openxmlformats.org/officeDocument/2006/relationships/hyperlink" Target="https://cssreference.io/property/border-bottom-width" TargetMode="External"/><Relationship Id="rId16" Type="http://schemas.openxmlformats.org/officeDocument/2006/relationships/hyperlink" Target="https://cssreference.io/property/max-width" TargetMode="External"/><Relationship Id="rId20" Type="http://schemas.openxmlformats.org/officeDocument/2006/relationships/hyperlink" Target="https://cssreference.io/property/padding-left" TargetMode="External"/><Relationship Id="rId1" Type="http://schemas.openxmlformats.org/officeDocument/2006/relationships/slideLayout" Target="../slideLayouts/slideLayout2.xml"/><Relationship Id="rId6" Type="http://schemas.openxmlformats.org/officeDocument/2006/relationships/hyperlink" Target="https://cssreference.io/property/border-width" TargetMode="External"/><Relationship Id="rId11" Type="http://schemas.openxmlformats.org/officeDocument/2006/relationships/hyperlink" Target="https://cssreference.io/property/margin-left" TargetMode="External"/><Relationship Id="rId24" Type="http://schemas.openxmlformats.org/officeDocument/2006/relationships/hyperlink" Target="https://cssreference.io/property/width" TargetMode="External"/><Relationship Id="rId5" Type="http://schemas.openxmlformats.org/officeDocument/2006/relationships/hyperlink" Target="https://cssreference.io/property/border-top-width" TargetMode="External"/><Relationship Id="rId15" Type="http://schemas.openxmlformats.org/officeDocument/2006/relationships/hyperlink" Target="https://cssreference.io/property/max-height" TargetMode="External"/><Relationship Id="rId23" Type="http://schemas.openxmlformats.org/officeDocument/2006/relationships/hyperlink" Target="https://cssreference.io/property/padding" TargetMode="External"/><Relationship Id="rId10" Type="http://schemas.openxmlformats.org/officeDocument/2006/relationships/hyperlink" Target="https://cssreference.io/property/margin-bottom" TargetMode="External"/><Relationship Id="rId19" Type="http://schemas.openxmlformats.org/officeDocument/2006/relationships/hyperlink" Target="https://cssreference.io/property/padding-bottom" TargetMode="External"/><Relationship Id="rId4" Type="http://schemas.openxmlformats.org/officeDocument/2006/relationships/hyperlink" Target="https://cssreference.io/property/border-right-width" TargetMode="External"/><Relationship Id="rId9" Type="http://schemas.openxmlformats.org/officeDocument/2006/relationships/hyperlink" Target="https://cssreference.io/property/line-height" TargetMode="External"/><Relationship Id="rId14" Type="http://schemas.openxmlformats.org/officeDocument/2006/relationships/hyperlink" Target="https://cssreference.io/property/margin" TargetMode="External"/><Relationship Id="rId22" Type="http://schemas.openxmlformats.org/officeDocument/2006/relationships/hyperlink" Target="https://cssreference.io/property/padding-to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ssreference.io/property/flex-grow" TargetMode="External"/><Relationship Id="rId3" Type="http://schemas.openxmlformats.org/officeDocument/2006/relationships/hyperlink" Target="https://cssreference.io/property/align-items" TargetMode="External"/><Relationship Id="rId7" Type="http://schemas.openxmlformats.org/officeDocument/2006/relationships/hyperlink" Target="https://cssreference.io/property/flex-flow" TargetMode="External"/><Relationship Id="rId12" Type="http://schemas.openxmlformats.org/officeDocument/2006/relationships/hyperlink" Target="https://cssreference.io/property/order" TargetMode="External"/><Relationship Id="rId2" Type="http://schemas.openxmlformats.org/officeDocument/2006/relationships/hyperlink" Target="https://cssreference.io/property/align-content" TargetMode="External"/><Relationship Id="rId1" Type="http://schemas.openxmlformats.org/officeDocument/2006/relationships/slideLayout" Target="../slideLayouts/slideLayout2.xml"/><Relationship Id="rId6" Type="http://schemas.openxmlformats.org/officeDocument/2006/relationships/hyperlink" Target="https://cssreference.io/property/flex-direction" TargetMode="External"/><Relationship Id="rId11" Type="http://schemas.openxmlformats.org/officeDocument/2006/relationships/hyperlink" Target="https://cssreference.io/property/justify-content" TargetMode="External"/><Relationship Id="rId5" Type="http://schemas.openxmlformats.org/officeDocument/2006/relationships/hyperlink" Target="https://cssreference.io/property/flex-basis" TargetMode="External"/><Relationship Id="rId10" Type="http://schemas.openxmlformats.org/officeDocument/2006/relationships/hyperlink" Target="https://cssreference.io/property/flex-wrap" TargetMode="External"/><Relationship Id="rId4" Type="http://schemas.openxmlformats.org/officeDocument/2006/relationships/hyperlink" Target="https://cssreference.io/property/align-self" TargetMode="External"/><Relationship Id="rId9" Type="http://schemas.openxmlformats.org/officeDocument/2006/relationships/hyperlink" Target="https://cssreference.io/property/flex-shrink"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cssreference.io/property/transition-delay" TargetMode="External"/><Relationship Id="rId3" Type="http://schemas.openxmlformats.org/officeDocument/2006/relationships/hyperlink" Target="https://cssreference.io/property/left" TargetMode="External"/><Relationship Id="rId7" Type="http://schemas.openxmlformats.org/officeDocument/2006/relationships/hyperlink" Target="https://cssreference.io/property/z-index" TargetMode="External"/><Relationship Id="rId12" Type="http://schemas.openxmlformats.org/officeDocument/2006/relationships/hyperlink" Target="https://cssreference.io/property/transition" TargetMode="External"/><Relationship Id="rId2" Type="http://schemas.openxmlformats.org/officeDocument/2006/relationships/hyperlink" Target="https://cssreference.io/property/bottom" TargetMode="External"/><Relationship Id="rId1" Type="http://schemas.openxmlformats.org/officeDocument/2006/relationships/slideLayout" Target="../slideLayouts/slideLayout2.xml"/><Relationship Id="rId6" Type="http://schemas.openxmlformats.org/officeDocument/2006/relationships/hyperlink" Target="https://cssreference.io/property/top" TargetMode="External"/><Relationship Id="rId11" Type="http://schemas.openxmlformats.org/officeDocument/2006/relationships/hyperlink" Target="https://cssreference.io/property/transition-timing-function" TargetMode="External"/><Relationship Id="rId5" Type="http://schemas.openxmlformats.org/officeDocument/2006/relationships/hyperlink" Target="https://cssreference.io/property/right" TargetMode="External"/><Relationship Id="rId10" Type="http://schemas.openxmlformats.org/officeDocument/2006/relationships/hyperlink" Target="https://cssreference.io/property/transition-property" TargetMode="External"/><Relationship Id="rId4" Type="http://schemas.openxmlformats.org/officeDocument/2006/relationships/hyperlink" Target="https://cssreference.io/property/position" TargetMode="External"/><Relationship Id="rId9" Type="http://schemas.openxmlformats.org/officeDocument/2006/relationships/hyperlink" Target="https://cssreference.io/property/transition-duratio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cssreference.io/property/background-repeat" TargetMode="External"/><Relationship Id="rId3" Type="http://schemas.openxmlformats.org/officeDocument/2006/relationships/hyperlink" Target="https://cssreference.io/property/background-clip" TargetMode="External"/><Relationship Id="rId7" Type="http://schemas.openxmlformats.org/officeDocument/2006/relationships/hyperlink" Target="https://cssreference.io/property/background-position" TargetMode="External"/><Relationship Id="rId2" Type="http://schemas.openxmlformats.org/officeDocument/2006/relationships/hyperlink" Target="https://cssreference.io/property/background-attachment" TargetMode="External"/><Relationship Id="rId1" Type="http://schemas.openxmlformats.org/officeDocument/2006/relationships/slideLayout" Target="../slideLayouts/slideLayout2.xml"/><Relationship Id="rId6" Type="http://schemas.openxmlformats.org/officeDocument/2006/relationships/hyperlink" Target="https://cssreference.io/property/background-origin" TargetMode="External"/><Relationship Id="rId5" Type="http://schemas.openxmlformats.org/officeDocument/2006/relationships/hyperlink" Target="https://cssreference.io/property/background-image" TargetMode="External"/><Relationship Id="rId10" Type="http://schemas.openxmlformats.org/officeDocument/2006/relationships/hyperlink" Target="https://cssreference.io/property/background" TargetMode="External"/><Relationship Id="rId4" Type="http://schemas.openxmlformats.org/officeDocument/2006/relationships/hyperlink" Target="https://cssreference.io/property/background-color" TargetMode="External"/><Relationship Id="rId9" Type="http://schemas.openxmlformats.org/officeDocument/2006/relationships/hyperlink" Target="https://cssreference.io/property/background-size"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cssreference.io/property/animation-play-state" TargetMode="External"/><Relationship Id="rId3" Type="http://schemas.openxmlformats.org/officeDocument/2006/relationships/hyperlink" Target="https://cssreference.io/property/animation-direction" TargetMode="External"/><Relationship Id="rId7" Type="http://schemas.openxmlformats.org/officeDocument/2006/relationships/hyperlink" Target="https://cssreference.io/property/animation-name" TargetMode="External"/><Relationship Id="rId2" Type="http://schemas.openxmlformats.org/officeDocument/2006/relationships/hyperlink" Target="https://cssreference.io/property/animation-delay" TargetMode="External"/><Relationship Id="rId1" Type="http://schemas.openxmlformats.org/officeDocument/2006/relationships/slideLayout" Target="../slideLayouts/slideLayout2.xml"/><Relationship Id="rId6" Type="http://schemas.openxmlformats.org/officeDocument/2006/relationships/hyperlink" Target="https://cssreference.io/property/animation-iteration-count" TargetMode="External"/><Relationship Id="rId5" Type="http://schemas.openxmlformats.org/officeDocument/2006/relationships/hyperlink" Target="https://cssreference.io/property/animation-fill-mode" TargetMode="External"/><Relationship Id="rId10" Type="http://schemas.openxmlformats.org/officeDocument/2006/relationships/hyperlink" Target="https://cssreference.io/property/animation" TargetMode="External"/><Relationship Id="rId4" Type="http://schemas.openxmlformats.org/officeDocument/2006/relationships/hyperlink" Target="https://cssreference.io/property/animation-duration" TargetMode="External"/><Relationship Id="rId9" Type="http://schemas.openxmlformats.org/officeDocument/2006/relationships/hyperlink" Target="https://cssreference.io/property/animation-timing-funct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CSS/Type_selectors" TargetMode="External"/><Relationship Id="rId7" Type="http://schemas.openxmlformats.org/officeDocument/2006/relationships/hyperlink" Target="https://developer.mozilla.org/en-US/docs/Web/CSS/Attribute_selectors" TargetMode="External"/><Relationship Id="rId2" Type="http://schemas.openxmlformats.org/officeDocument/2006/relationships/hyperlink" Target="https://developer.mozilla.org/en-US/docs/Web/CSS/Universal_selectors"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ID_selectors" TargetMode="External"/><Relationship Id="rId5" Type="http://schemas.openxmlformats.org/officeDocument/2006/relationships/hyperlink" Target="https://developer.mozilla.org/en-US/docs/Web/CSS/Class_selectors" TargetMode="External"/><Relationship Id="rId4" Type="http://schemas.openxmlformats.org/officeDocument/2006/relationships/hyperlink" Target="https://developer.mozilla.org/en-US/docs/Web/HTML/Element/inpu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eveloper.mozilla.org/en-US/docs/Web/CSS/General_sibling_combinator" TargetMode="External"/><Relationship Id="rId13" Type="http://schemas.openxmlformats.org/officeDocument/2006/relationships/hyperlink" Target="https://developer.mozilla.org/en-US/docs/Web/HTML/Element/td" TargetMode="External"/><Relationship Id="rId3" Type="http://schemas.openxmlformats.org/officeDocument/2006/relationships/hyperlink" Target="https://developer.mozilla.org/en-US/docs/Web/HTML/Element/span" TargetMode="External"/><Relationship Id="rId7" Type="http://schemas.openxmlformats.org/officeDocument/2006/relationships/hyperlink" Target="https://developer.mozilla.org/en-US/docs/Web/HTML/Element/ul" TargetMode="External"/><Relationship Id="rId12" Type="http://schemas.openxmlformats.org/officeDocument/2006/relationships/hyperlink" Target="https://developer.mozilla.org/en-US/docs/Web/CSS/Column_combinator" TargetMode="External"/><Relationship Id="rId2" Type="http://schemas.openxmlformats.org/officeDocument/2006/relationships/hyperlink" Target="https://developer.mozilla.org/en-US/docs/Web/CSS/Descendant_combinator"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Element/li" TargetMode="External"/><Relationship Id="rId11" Type="http://schemas.openxmlformats.org/officeDocument/2006/relationships/hyperlink" Target="https://developer.mozilla.org/en-US/docs/Web/HTML/Element/h2" TargetMode="External"/><Relationship Id="rId5" Type="http://schemas.openxmlformats.org/officeDocument/2006/relationships/hyperlink" Target="https://developer.mozilla.org/en-US/docs/Web/CSS/Child_combinator" TargetMode="External"/><Relationship Id="rId10" Type="http://schemas.openxmlformats.org/officeDocument/2006/relationships/hyperlink" Target="https://developer.mozilla.org/en-US/docs/Web/CSS/Adjacent_sibling_combinator" TargetMode="External"/><Relationship Id="rId4" Type="http://schemas.openxmlformats.org/officeDocument/2006/relationships/hyperlink" Target="https://developer.mozilla.org/en-US/docs/Web/HTML/Element/div" TargetMode="External"/><Relationship Id="rId9" Type="http://schemas.openxmlformats.org/officeDocument/2006/relationships/hyperlink" Target="https://developer.mozilla.org/en-US/docs/Web/HTML/Element/p" TargetMode="External"/><Relationship Id="rId14" Type="http://schemas.openxmlformats.org/officeDocument/2006/relationships/hyperlink" Target="https://developer.mozilla.org/en-US/docs/Web/HTML/Element/co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CSS/Adjacent_sibling_combinator" TargetMode="External"/><Relationship Id="rId2" Type="http://schemas.openxmlformats.org/officeDocument/2006/relationships/hyperlink" Target="https://developer.mozilla.org/en-US/docs/Web/CSS/General_sibling_combinato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hyperlink" Target="https://developer.mozilla.org/en-US/docs/Web/CSS/:first-child" TargetMode="External"/><Relationship Id="rId18" Type="http://schemas.openxmlformats.org/officeDocument/2006/relationships/hyperlink" Target="https://developer.mozilla.org/en-US/docs/Web/CSS/:focus-within" TargetMode="External"/><Relationship Id="rId26" Type="http://schemas.openxmlformats.org/officeDocument/2006/relationships/hyperlink" Target="https://developer.mozilla.org/en-US/docs/Web/CSS/:is" TargetMode="External"/><Relationship Id="rId39" Type="http://schemas.openxmlformats.org/officeDocument/2006/relationships/hyperlink" Target="https://developer.mozilla.org/en-US/docs/Web/CSS/:optional" TargetMode="External"/><Relationship Id="rId3" Type="http://schemas.openxmlformats.org/officeDocument/2006/relationships/hyperlink" Target="https://developer.mozilla.org/en-US/docs/Web/CSS/:any-link" TargetMode="External"/><Relationship Id="rId21" Type="http://schemas.openxmlformats.org/officeDocument/2006/relationships/hyperlink" Target="https://developer.mozilla.org/en-US/docs/Web/CSS/:host-context()" TargetMode="External"/><Relationship Id="rId34" Type="http://schemas.openxmlformats.org/officeDocument/2006/relationships/hyperlink" Target="https://developer.mozilla.org/en-US/docs/Web/CSS/:nth-last-child" TargetMode="External"/><Relationship Id="rId42" Type="http://schemas.openxmlformats.org/officeDocument/2006/relationships/hyperlink" Target="https://developer.mozilla.org/en-US/docs/Web/CSS/:read-only" TargetMode="External"/><Relationship Id="rId47" Type="http://schemas.openxmlformats.org/officeDocument/2006/relationships/hyperlink" Target="https://developer.mozilla.org/en-US/docs/Web/CSS/:scope" TargetMode="External"/><Relationship Id="rId50" Type="http://schemas.openxmlformats.org/officeDocument/2006/relationships/hyperlink" Target="https://developer.mozilla.org/en-US/docs/Web/CSS/:visited" TargetMode="External"/><Relationship Id="rId7" Type="http://schemas.openxmlformats.org/officeDocument/2006/relationships/hyperlink" Target="https://developer.mozilla.org/en-US/docs/Web/CSS/:defined" TargetMode="External"/><Relationship Id="rId12" Type="http://schemas.openxmlformats.org/officeDocument/2006/relationships/hyperlink" Target="https://developer.mozilla.org/en-US/docs/Web/CSS/:first" TargetMode="External"/><Relationship Id="rId17" Type="http://schemas.openxmlformats.org/officeDocument/2006/relationships/hyperlink" Target="https://developer.mozilla.org/en-US/docs/Web/CSS/:focus-visible" TargetMode="External"/><Relationship Id="rId25" Type="http://schemas.openxmlformats.org/officeDocument/2006/relationships/hyperlink" Target="https://developer.mozilla.org/en-US/docs/Web/CSS/:invalid" TargetMode="External"/><Relationship Id="rId33" Type="http://schemas.openxmlformats.org/officeDocument/2006/relationships/hyperlink" Target="https://developer.mozilla.org/en-US/docs/Web/CSS/:nth-child" TargetMode="External"/><Relationship Id="rId38" Type="http://schemas.openxmlformats.org/officeDocument/2006/relationships/hyperlink" Target="https://developer.mozilla.org/en-US/docs/Web/CSS/:only-of-type" TargetMode="External"/><Relationship Id="rId46" Type="http://schemas.openxmlformats.org/officeDocument/2006/relationships/hyperlink" Target="https://developer.mozilla.org/en-US/docs/Web/CSS/:root" TargetMode="External"/><Relationship Id="rId2" Type="http://schemas.openxmlformats.org/officeDocument/2006/relationships/hyperlink" Target="https://developer.mozilla.org/en-US/docs/Web/CSS/:active" TargetMode="External"/><Relationship Id="rId16" Type="http://schemas.openxmlformats.org/officeDocument/2006/relationships/hyperlink" Target="https://developer.mozilla.org/en-US/docs/Web/CSS/:focus" TargetMode="External"/><Relationship Id="rId20" Type="http://schemas.openxmlformats.org/officeDocument/2006/relationships/hyperlink" Target="https://developer.mozilla.org/en-US/docs/Web/CSS/:host()" TargetMode="External"/><Relationship Id="rId29" Type="http://schemas.openxmlformats.org/officeDocument/2006/relationships/hyperlink" Target="https://developer.mozilla.org/en-US/docs/Web/CSS/:last-of-type" TargetMode="External"/><Relationship Id="rId41" Type="http://schemas.openxmlformats.org/officeDocument/2006/relationships/hyperlink" Target="https://developer.mozilla.org/en-US/docs/Web/CSS/:placeholder-shown"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default" TargetMode="External"/><Relationship Id="rId11" Type="http://schemas.openxmlformats.org/officeDocument/2006/relationships/hyperlink" Target="https://developer.mozilla.org/en-US/docs/Web/CSS/:enabled" TargetMode="External"/><Relationship Id="rId24" Type="http://schemas.openxmlformats.org/officeDocument/2006/relationships/hyperlink" Target="https://developer.mozilla.org/en-US/docs/Web/CSS/:in-range" TargetMode="External"/><Relationship Id="rId32" Type="http://schemas.openxmlformats.org/officeDocument/2006/relationships/hyperlink" Target="https://developer.mozilla.org/en-US/docs/Web/CSS/:not" TargetMode="External"/><Relationship Id="rId37" Type="http://schemas.openxmlformats.org/officeDocument/2006/relationships/hyperlink" Target="https://developer.mozilla.org/en-US/docs/Web/CSS/:only-child" TargetMode="External"/><Relationship Id="rId40" Type="http://schemas.openxmlformats.org/officeDocument/2006/relationships/hyperlink" Target="https://developer.mozilla.org/en-US/docs/Web/CSS/:out-of-range" TargetMode="External"/><Relationship Id="rId45" Type="http://schemas.openxmlformats.org/officeDocument/2006/relationships/hyperlink" Target="https://developer.mozilla.org/en-US/docs/Web/CSS/:right" TargetMode="External"/><Relationship Id="rId5" Type="http://schemas.openxmlformats.org/officeDocument/2006/relationships/hyperlink" Target="https://developer.mozilla.org/en-US/docs/Web/CSS/:blank" TargetMode="External"/><Relationship Id="rId15" Type="http://schemas.openxmlformats.org/officeDocument/2006/relationships/hyperlink" Target="https://developer.mozilla.org/en-US/docs/Web/CSS/:fullscreen" TargetMode="External"/><Relationship Id="rId23" Type="http://schemas.openxmlformats.org/officeDocument/2006/relationships/hyperlink" Target="https://developer.mozilla.org/en-US/docs/Web/CSS/:indeterminate" TargetMode="External"/><Relationship Id="rId28" Type="http://schemas.openxmlformats.org/officeDocument/2006/relationships/hyperlink" Target="https://developer.mozilla.org/en-US/docs/Web/CSS/:last-child" TargetMode="External"/><Relationship Id="rId36" Type="http://schemas.openxmlformats.org/officeDocument/2006/relationships/hyperlink" Target="https://developer.mozilla.org/en-US/docs/Web/CSS/:nth-of-type" TargetMode="External"/><Relationship Id="rId49" Type="http://schemas.openxmlformats.org/officeDocument/2006/relationships/hyperlink" Target="https://developer.mozilla.org/en-US/docs/Web/CSS/:valid" TargetMode="External"/><Relationship Id="rId10" Type="http://schemas.openxmlformats.org/officeDocument/2006/relationships/hyperlink" Target="https://developer.mozilla.org/en-US/docs/Web/CSS/:empty" TargetMode="External"/><Relationship Id="rId19" Type="http://schemas.openxmlformats.org/officeDocument/2006/relationships/hyperlink" Target="https://developer.mozilla.org/en-US/docs/Web/CSS/:has" TargetMode="External"/><Relationship Id="rId31" Type="http://schemas.openxmlformats.org/officeDocument/2006/relationships/hyperlink" Target="https://developer.mozilla.org/en-US/docs/Web/CSS/:link" TargetMode="External"/><Relationship Id="rId44" Type="http://schemas.openxmlformats.org/officeDocument/2006/relationships/hyperlink" Target="https://developer.mozilla.org/en-US/docs/Web/CSS/:required" TargetMode="External"/><Relationship Id="rId4" Type="http://schemas.openxmlformats.org/officeDocument/2006/relationships/hyperlink" Target="https://developer.mozilla.org/en-US/docs/Web/CSS/:checked" TargetMode="External"/><Relationship Id="rId9" Type="http://schemas.openxmlformats.org/officeDocument/2006/relationships/hyperlink" Target="https://developer.mozilla.org/en-US/docs/Web/CSS/:disabled" TargetMode="External"/><Relationship Id="rId14" Type="http://schemas.openxmlformats.org/officeDocument/2006/relationships/hyperlink" Target="https://developer.mozilla.org/en-US/docs/Web/CSS/:first-of-type" TargetMode="External"/><Relationship Id="rId22" Type="http://schemas.openxmlformats.org/officeDocument/2006/relationships/hyperlink" Target="https://developer.mozilla.org/en-US/docs/Web/CSS/:hover" TargetMode="External"/><Relationship Id="rId27" Type="http://schemas.openxmlformats.org/officeDocument/2006/relationships/hyperlink" Target="https://developer.mozilla.org/en-US/docs/Web/CSS/:lang" TargetMode="External"/><Relationship Id="rId30" Type="http://schemas.openxmlformats.org/officeDocument/2006/relationships/hyperlink" Target="https://developer.mozilla.org/en-US/docs/Web/CSS/:left" TargetMode="External"/><Relationship Id="rId35" Type="http://schemas.openxmlformats.org/officeDocument/2006/relationships/hyperlink" Target="https://developer.mozilla.org/en-US/docs/Web/CSS/:nth-last-of-type" TargetMode="External"/><Relationship Id="rId43" Type="http://schemas.openxmlformats.org/officeDocument/2006/relationships/hyperlink" Target="https://developer.mozilla.org/en-US/docs/Web/CSS/:read-write" TargetMode="External"/><Relationship Id="rId48" Type="http://schemas.openxmlformats.org/officeDocument/2006/relationships/hyperlink" Target="https://developer.mozilla.org/en-US/docs/Web/CSS/:target" TargetMode="External"/><Relationship Id="rId8" Type="http://schemas.openxmlformats.org/officeDocument/2006/relationships/hyperlink" Target="https://developer.mozilla.org/en-US/docs/Web/CSS/:dir" TargetMode="External"/><Relationship Id="rId51" Type="http://schemas.openxmlformats.org/officeDocument/2006/relationships/hyperlink" Target="https://developer.mozilla.org/en-US/docs/Web/CSS/:whe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accent3">
                <a:lumMod val="75000"/>
              </a:schemeClr>
            </a:solidFill>
          </a:ln>
        </p:spPr>
        <p:txBody>
          <a:bodyPr>
            <a:normAutofit/>
          </a:bodyPr>
          <a:lstStyle/>
          <a:p>
            <a:r>
              <a:rPr lang="en-US" dirty="0" smtClean="0">
                <a:solidFill>
                  <a:srgbClr val="002060"/>
                </a:solidFill>
              </a:rPr>
              <a:t>Welcome</a:t>
            </a:r>
            <a:endParaRPr lang="en-US" dirty="0">
              <a:solidFill>
                <a:srgbClr val="002060"/>
              </a:solidFill>
            </a:endParaRPr>
          </a:p>
        </p:txBody>
      </p:sp>
      <p:sp>
        <p:nvSpPr>
          <p:cNvPr id="3" name="Subtitle 2"/>
          <p:cNvSpPr>
            <a:spLocks noGrp="1"/>
          </p:cNvSpPr>
          <p:nvPr>
            <p:ph type="subTitle" idx="1"/>
          </p:nvPr>
        </p:nvSpPr>
        <p:spPr/>
        <p:txBody>
          <a:bodyPr/>
          <a:lstStyle/>
          <a:p>
            <a:r>
              <a:rPr lang="en-US" dirty="0" smtClean="0"/>
              <a:t>CSS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371600"/>
            <a:ext cx="8717280" cy="4724400"/>
          </a:xfrm>
        </p:spPr>
        <p:txBody>
          <a:bodyPr numCol="3">
            <a:noAutofit/>
          </a:bodyPr>
          <a:lstStyle/>
          <a:p>
            <a:pPr>
              <a:lnSpc>
                <a:spcPct val="150000"/>
              </a:lnSpc>
            </a:pPr>
            <a:r>
              <a:rPr lang="en-US" sz="1200" dirty="0" smtClean="0">
                <a:latin typeface="Verdana" pitchFamily="34" charset="0"/>
                <a:ea typeface="Verdana" pitchFamily="34" charset="0"/>
                <a:hlinkClick r:id="rId2" tooltip="The ::-moz-progress-bar CSS pseudo-element is a Mozilla extension that represents the progress bar inside a &lt;progress&gt; element. (The bar represents the amount of progress that has been made.)"/>
              </a:rPr>
              <a:t>::-</a:t>
            </a:r>
            <a:r>
              <a:rPr lang="en-US" sz="1200" dirty="0" err="1" smtClean="0">
                <a:latin typeface="Verdana" pitchFamily="34" charset="0"/>
                <a:ea typeface="Verdana" pitchFamily="34" charset="0"/>
                <a:hlinkClick r:id="rId2" tooltip="The ::-moz-progress-bar CSS pseudo-element is a Mozilla extension that represents the progress bar inside a &lt;progress&gt; element. (The bar represents the amount of progress that has been made.)"/>
              </a:rPr>
              <a:t>moz</a:t>
            </a:r>
            <a:r>
              <a:rPr lang="en-US" sz="1200" dirty="0" smtClean="0">
                <a:latin typeface="Verdana" pitchFamily="34" charset="0"/>
                <a:ea typeface="Verdana" pitchFamily="34" charset="0"/>
                <a:hlinkClick r:id="rId2" tooltip="The ::-moz-progress-bar CSS pseudo-element is a Mozilla extension that represents the progress bar inside a &lt;progress&gt; element. (The bar represents the amount of progress that has been made.)"/>
              </a:rPr>
              <a:t>-progress-bar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 tooltip="The ::-moz-range-progress CSS pseudo-element is a Mozilla extension that represents the lower portion of the track (i.e., groove) in which the indicator slides in an &lt;input&gt; of type=&quot;range&quot;. This portion corresponds to values lower than the value currentl"/>
              </a:rPr>
              <a:t>::-</a:t>
            </a:r>
            <a:r>
              <a:rPr lang="en-US" sz="1200" dirty="0" err="1" smtClean="0">
                <a:latin typeface="Verdana" pitchFamily="34" charset="0"/>
                <a:ea typeface="Verdana" pitchFamily="34" charset="0"/>
                <a:hlinkClick r:id="rId3" tooltip="The ::-moz-range-progress CSS pseudo-element is a Mozilla extension that represents the lower portion of the track (i.e., groove) in which the indicator slides in an &lt;input&gt; of type=&quot;range&quot;. This portion corresponds to values lower than the value currentl"/>
              </a:rPr>
              <a:t>moz</a:t>
            </a:r>
            <a:r>
              <a:rPr lang="en-US" sz="1200" dirty="0" smtClean="0">
                <a:latin typeface="Verdana" pitchFamily="34" charset="0"/>
                <a:ea typeface="Verdana" pitchFamily="34" charset="0"/>
                <a:hlinkClick r:id="rId3" tooltip="The ::-moz-range-progress CSS pseudo-element is a Mozilla extension that represents the lower portion of the track (i.e., groove) in which the indicator slides in an &lt;input&gt; of type=&quot;range&quot;. This portion corresponds to values lower than the value currentl"/>
              </a:rPr>
              <a:t>-range-progress</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 tooltip="The ::-moz-range-thumb CSS pseudo-element is a Mozilla extension that represents the thumb (i.e., virtual knob) of an &lt;input&gt; of type=&quot;range&quot;. The user can move the thumb along the input's track to alter its numerical value."/>
              </a:rPr>
              <a:t>::-</a:t>
            </a:r>
            <a:r>
              <a:rPr lang="en-US" sz="1200" dirty="0" err="1" smtClean="0">
                <a:latin typeface="Verdana" pitchFamily="34" charset="0"/>
                <a:ea typeface="Verdana" pitchFamily="34" charset="0"/>
                <a:hlinkClick r:id="rId4" tooltip="The ::-moz-range-thumb CSS pseudo-element is a Mozilla extension that represents the thumb (i.e., virtual knob) of an &lt;input&gt; of type=&quot;range&quot;. The user can move the thumb along the input's track to alter its numerical value."/>
              </a:rPr>
              <a:t>moz</a:t>
            </a:r>
            <a:r>
              <a:rPr lang="en-US" sz="1200" dirty="0" smtClean="0">
                <a:latin typeface="Verdana" pitchFamily="34" charset="0"/>
                <a:ea typeface="Verdana" pitchFamily="34" charset="0"/>
                <a:hlinkClick r:id="rId4" tooltip="The ::-moz-range-thumb CSS pseudo-element is a Mozilla extension that represents the thumb (i.e., virtual knob) of an &lt;input&gt; of type=&quot;range&quot;. The user can move the thumb along the input's track to alter its numerical value."/>
              </a:rPr>
              <a:t>-range-thumb</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5" tooltip="The ::-moz-range-track CSS pseudo-element is a Mozilla extension that represents the track (i.e., groove) in which the indicator slides in an &lt;input&gt; of type=&quot;range&quot;."/>
              </a:rPr>
              <a:t>::-</a:t>
            </a:r>
            <a:r>
              <a:rPr lang="en-US" sz="1200" dirty="0" err="1" smtClean="0">
                <a:latin typeface="Verdana" pitchFamily="34" charset="0"/>
                <a:ea typeface="Verdana" pitchFamily="34" charset="0"/>
                <a:hlinkClick r:id="rId5" tooltip="The ::-moz-range-track CSS pseudo-element is a Mozilla extension that represents the track (i.e., groove) in which the indicator slides in an &lt;input&gt; of type=&quot;range&quot;."/>
              </a:rPr>
              <a:t>moz</a:t>
            </a:r>
            <a:r>
              <a:rPr lang="en-US" sz="1200" dirty="0" smtClean="0">
                <a:latin typeface="Verdana" pitchFamily="34" charset="0"/>
                <a:ea typeface="Verdana" pitchFamily="34" charset="0"/>
                <a:hlinkClick r:id="rId5" tooltip="The ::-moz-range-track CSS pseudo-element is a Mozilla extension that represents the track (i.e., groove) in which the indicator slides in an &lt;input&gt; of type=&quot;range&quot;."/>
              </a:rPr>
              <a:t>-range-track</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6" tooltip="The ::-ms-browse CSS pseudo-element is a Microsoft extension that represents the button that opens the file picker of &lt;input type=&quot;file&quot;&gt;."/>
              </a:rPr>
              <a:t>::-ms-browse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7" tooltip="The ::-ms-check CSS pseudo-element is a Microsoft extension that represents  checkboxes and radio button groups created by &lt;input type=&quot;checkbox&quot;&gt; and &lt;input type=&quot;radio&quot;&gt;."/>
              </a:rPr>
              <a:t>::-ms-check</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8" tooltip="The ::-ms-clear CSS pseudo-element creates a clear button at the edge of an &lt;input type=&quot;text&quot;&gt; text control that clears the current value. This pseudo-element is non-standard, supported only in Internet Explorer 10, Internet Explorer 11, and Microsoft Ed"/>
              </a:rPr>
              <a:t>::-ms-clear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9" tooltip="The ::-ms-expand CSS pseudo-element is a Microsoft extension that represents the button of a &lt;select&gt; menu control that opens or closes the drop-down menu. Typically it is a triangle that points downward."/>
              </a:rPr>
              <a:t>::-ms-expand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0" tooltip="The ::-ms-fill CSS pseudo-element is a Microsoft extension that represents a progress bar displayed by &lt;progress&gt;."/>
              </a:rPr>
              <a:t>::-ms-fill</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1" tooltip="The ::-ms-fill-lower CSS pseudo-element represents the lower portion of the track of a slider control; that is, the portion corresponding to values less than the value currently selected by the thumb. A slider control is one possible representation of &lt;in"/>
              </a:rPr>
              <a:t>::-ms-fill-lower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2" tooltip="The ::-ms-fill-upper CSS pseudo-element is a Microsoft extension that represents the upper portion of the track of a slider control; that is, the portion corresponding to values greater than the value currently selected by the thumb. A slider control is o"/>
              </a:rPr>
              <a:t>::-ms-fill-upper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3" tooltip="The ::-ms-reveal CSS pseudo-element is a Microsoft extension that is used to display a password reveal button for use with a password field created by &lt;input type=&quot;password&quot;&gt;. The user presses the button to reveal the actual field value rather than asteri"/>
              </a:rPr>
              <a:t>::-ms-reveal</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4" tooltip="The ::-ms-thumb CSS pseudo-element is a Microsoft extension that represents the thumb that the user moves within the track of a slider control to alter its numerical value. A slider control is one possible representation of &lt;input type=&quot;range&quot;&gt;."/>
              </a:rPr>
              <a:t>::-ms-thumb</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5" tooltip="The ::-ms-ticks-after CSS pseudo-element is a Microsoft extension that applies one or more styles to the tick marks that appear after the track of a slider control. A slider control is one possible representation of &lt;input type=&quot;range&quot;&gt;."/>
              </a:rPr>
              <a:t>::-ms-ticks-after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6" tooltip="The ::-ms-ticks-before CSS pseudo-element is a Microsoft extension that applies one or more styles to the tick marks that appear before the track of a slider control. A slider control is one possible representation of &lt;input type=&quot;range&quot;&gt;."/>
              </a:rPr>
              <a:t>::-ms-ticks-before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7" tooltip="The ::-ms-tooltip CSS pseudo-element is a Microsoft extension that represents the tooltip of a slider control. A slider control is one possible representation of &lt;input type=&quot;range&quot;&gt;."/>
              </a:rPr>
              <a:t>::-ms-tooltip</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8" tooltip="The ::-ms-track CSS pseudo-element is a Microsoft extension that represents the track of a slider control. A slider control is one possible representation of &lt;input type=&quot;range&quot;&gt;."/>
              </a:rPr>
              <a:t>::-ms-track</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9" tooltip="The ::-ms-value CSS pseudo-element is a Microsoft extension that applies rules to the value of a text or password &lt;input&gt; control or the content of a &lt;select&gt; control."/>
              </a:rPr>
              <a:t>::-ms-value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0" tooltip="The ::-webkit-progress-bar CSS pseudo-element represents the entire bar of a &lt;progress&gt; element. Normally it's only visible as the unfilled portion of the bar, since by default it's rendered below the ::-webkit-progress-value pseudo-element. It is a child"/>
              </a:rPr>
              <a:t>::-</a:t>
            </a:r>
            <a:r>
              <a:rPr lang="en-US" sz="1200" dirty="0" err="1" smtClean="0">
                <a:latin typeface="Verdana" pitchFamily="34" charset="0"/>
                <a:ea typeface="Verdana" pitchFamily="34" charset="0"/>
                <a:hlinkClick r:id="rId20" tooltip="The ::-webkit-progress-bar CSS pseudo-element represents the entire bar of a &lt;progress&gt; element. Normally it's only visible as the unfilled portion of the bar, since by default it's rendered below the ::-webkit-progress-value pseudo-element. It is a child"/>
              </a:rPr>
              <a:t>webkit</a:t>
            </a:r>
            <a:r>
              <a:rPr lang="en-US" sz="1200" dirty="0" smtClean="0">
                <a:latin typeface="Verdana" pitchFamily="34" charset="0"/>
                <a:ea typeface="Verdana" pitchFamily="34" charset="0"/>
                <a:hlinkClick r:id="rId20" tooltip="The ::-webkit-progress-bar CSS pseudo-element represents the entire bar of a &lt;progress&gt; element. Normally it's only visible as the unfilled portion of the bar, since by default it's rendered below the ::-webkit-progress-value pseudo-element. It is a child"/>
              </a:rPr>
              <a:t>-progress-bar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1" tooltip="The ::-webkit-progress-value CSS pseudo-element represents the filled-in portion of the bar of a &lt;progress&gt; element. It is a child of the ::-webkit-progress-bar pseudo-element."/>
              </a:rPr>
              <a:t>::-</a:t>
            </a:r>
            <a:r>
              <a:rPr lang="en-US" sz="1200" dirty="0" err="1" smtClean="0">
                <a:latin typeface="Verdana" pitchFamily="34" charset="0"/>
                <a:ea typeface="Verdana" pitchFamily="34" charset="0"/>
                <a:hlinkClick r:id="rId21" tooltip="The ::-webkit-progress-value CSS pseudo-element represents the filled-in portion of the bar of a &lt;progress&gt; element. It is a child of the ::-webkit-progress-bar pseudo-element."/>
              </a:rPr>
              <a:t>webkit</a:t>
            </a:r>
            <a:r>
              <a:rPr lang="en-US" sz="1200" dirty="0" smtClean="0">
                <a:latin typeface="Verdana" pitchFamily="34" charset="0"/>
                <a:ea typeface="Verdana" pitchFamily="34" charset="0"/>
                <a:hlinkClick r:id="rId21" tooltip="The ::-webkit-progress-value CSS pseudo-element represents the filled-in portion of the bar of a &lt;progress&gt; element. It is a child of the ::-webkit-progress-bar pseudo-element."/>
              </a:rPr>
              <a:t>-progress-value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2" tooltip="The ::-webkit-slider-runnable-track CSS pseudo-element represents the &quot;track&quot; (the groove in which the indicator slides) of an &lt;input type=&quot;range&quot;&gt;."/>
              </a:rPr>
              <a:t>::-</a:t>
            </a:r>
            <a:r>
              <a:rPr lang="en-US" sz="1200" dirty="0" err="1" smtClean="0">
                <a:latin typeface="Verdana" pitchFamily="34" charset="0"/>
                <a:ea typeface="Verdana" pitchFamily="34" charset="0"/>
                <a:hlinkClick r:id="rId22" tooltip="The ::-webkit-slider-runnable-track CSS pseudo-element represents the &quot;track&quot; (the groove in which the indicator slides) of an &lt;input type=&quot;range&quot;&gt;."/>
              </a:rPr>
              <a:t>webkit</a:t>
            </a:r>
            <a:r>
              <a:rPr lang="en-US" sz="1200" dirty="0" smtClean="0">
                <a:latin typeface="Verdana" pitchFamily="34" charset="0"/>
                <a:ea typeface="Verdana" pitchFamily="34" charset="0"/>
                <a:hlinkClick r:id="rId22" tooltip="The ::-webkit-slider-runnable-track CSS pseudo-element represents the &quot;track&quot; (the groove in which the indicator slides) of an &lt;input type=&quot;range&quot;&gt;."/>
              </a:rPr>
              <a:t>-slider-</a:t>
            </a:r>
            <a:r>
              <a:rPr lang="en-US" sz="1200" dirty="0" err="1" smtClean="0">
                <a:latin typeface="Verdana" pitchFamily="34" charset="0"/>
                <a:ea typeface="Verdana" pitchFamily="34" charset="0"/>
                <a:hlinkClick r:id="rId22" tooltip="The ::-webkit-slider-runnable-track CSS pseudo-element represents the &quot;track&quot; (the groove in which the indicator slides) of an &lt;input type=&quot;range&quot;&gt;."/>
              </a:rPr>
              <a:t>runnable</a:t>
            </a:r>
            <a:r>
              <a:rPr lang="en-US" sz="1200" dirty="0" smtClean="0">
                <a:latin typeface="Verdana" pitchFamily="34" charset="0"/>
                <a:ea typeface="Verdana" pitchFamily="34" charset="0"/>
                <a:hlinkClick r:id="rId22" tooltip="The ::-webkit-slider-runnable-track CSS pseudo-element represents the &quot;track&quot; (the groove in which the indicator slides) of an &lt;input type=&quot;range&quot;&gt;."/>
              </a:rPr>
              <a:t>-track</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3" tooltip="The ::-webkit-slider-thumb CSS pseudo-element represents the &quot;thumb&quot; that the user can move within the &quot;groove&quot; of an &lt;input&gt; of type=&quot;range&quot; to alter its numerical value."/>
              </a:rPr>
              <a:t>::-</a:t>
            </a:r>
            <a:r>
              <a:rPr lang="en-US" sz="1200" dirty="0" err="1" smtClean="0">
                <a:latin typeface="Verdana" pitchFamily="34" charset="0"/>
                <a:ea typeface="Verdana" pitchFamily="34" charset="0"/>
                <a:hlinkClick r:id="rId23" tooltip="The ::-webkit-slider-thumb CSS pseudo-element represents the &quot;thumb&quot; that the user can move within the &quot;groove&quot; of an &lt;input&gt; of type=&quot;range&quot; to alter its numerical value."/>
              </a:rPr>
              <a:t>webkit</a:t>
            </a:r>
            <a:r>
              <a:rPr lang="en-US" sz="1200" dirty="0" smtClean="0">
                <a:latin typeface="Verdana" pitchFamily="34" charset="0"/>
                <a:ea typeface="Verdana" pitchFamily="34" charset="0"/>
                <a:hlinkClick r:id="rId23" tooltip="The ::-webkit-slider-thumb CSS pseudo-element represents the &quot;thumb&quot; that the user can move within the &quot;groove&quot; of an &lt;input&gt; of type=&quot;range&quot; to alter its numerical value."/>
              </a:rPr>
              <a:t>-slider-thumb</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4" tooltip="In CSS, ::after creates a pseudo-element that is the last child of the selected element. It is often used to add cosmetic content to an element with the content property."/>
              </a:rPr>
              <a:t>::after (:after)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5" tooltip="The ::backdrop CSS pseudo-element is a box the size of the viewport which is rendered immediately beneath any element being presented in full-screen mode. "/>
              </a:rPr>
              <a:t>::backdrop</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6" tooltip="In CSS, ::before creates a pseudo-element that is the first child of the selected element. It is often used to add cosmetic content to an element with the content property."/>
              </a:rPr>
              <a:t>::before (:before)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7" tooltip="The ::cue CSS pseudo-element matches WebVTT cues within a selected element. This can be used to style captions and other cues in media with VTT tracks."/>
              </a:rPr>
              <a:t>::cue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8" tooltip="The ::first-letter CSS pseudo-element applies styles to the first letter of the first line of a block-level element, but only when not preceded by other content (such as images or inline tables)."/>
              </a:rPr>
              <a:t>::first-letter (:first-letter)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9" tooltip="The ::first-line CSS pseudo-element applies styles to the first line of a block-level element."/>
              </a:rPr>
              <a:t>::first-line (:first-line)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0" tooltip="The ::grammar-error CSS pseudo-element represents a text segment which the user agent has flagged as grammatically incorrect."/>
              </a:rPr>
              <a:t>::grammar-error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1" tooltip="The ::marker CSS pseudo-element selects the marker box of a list item, which typically contains a bullet or number."/>
              </a:rPr>
              <a:t>::marker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2" tooltip="The ::part CSS pseudo-element represents any element within a shadow tree that has a matching part attribute."/>
              </a:rPr>
              <a:t>::part()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3" tooltip="The ::placeholder CSS pseudo-element represents the placeholder text in an &lt;input&gt; or &lt;textarea&gt; element."/>
              </a:rPr>
              <a:t>::placeholder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4" tooltip="The ::selection CSS pseudo-element applies styles to the part of a document that has been highlighted by the user (such as clicking and dragging the mouse across text)."/>
              </a:rPr>
              <a:t>::selection</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5" tooltip="The ::slotted() CSS pseudo-element represents any element that has been placed into a slot inside an HTML template (see Using templates and slots for more information)."/>
              </a:rPr>
              <a:t>::slotted()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6" tooltip="The ::spelling-error CSS pseudo-element represents a text segment which the user agent has flagged as incorrectly spelled."/>
              </a:rPr>
              <a:t>::spelling-error</a:t>
            </a:r>
            <a:endParaRPr lang="en-US" sz="1200" dirty="0">
              <a:latin typeface="Verdana" pitchFamily="34" charset="0"/>
              <a:ea typeface="Verdana" pitchFamily="34" charset="0"/>
            </a:endParaRPr>
          </a:p>
        </p:txBody>
      </p:sp>
      <p:sp>
        <p:nvSpPr>
          <p:cNvPr id="3" name="Title 2"/>
          <p:cNvSpPr>
            <a:spLocks noGrp="1"/>
          </p:cNvSpPr>
          <p:nvPr>
            <p:ph type="title"/>
          </p:nvPr>
        </p:nvSpPr>
        <p:spPr>
          <a:xfrm>
            <a:off x="502920" y="311256"/>
            <a:ext cx="9052560" cy="755544"/>
          </a:xfrm>
        </p:spPr>
        <p:txBody>
          <a:bodyPr>
            <a:normAutofit/>
          </a:bodyPr>
          <a:lstStyle/>
          <a:p>
            <a:r>
              <a:rPr lang="en-US" sz="4000" dirty="0" smtClean="0">
                <a:latin typeface="Calibri" pitchFamily="34" charset="0"/>
                <a:ea typeface="Verdana" pitchFamily="34" charset="0"/>
                <a:cs typeface="Calibri" pitchFamily="34" charset="0"/>
              </a:rPr>
              <a:t>Pseudo-elements</a:t>
            </a:r>
            <a:endParaRPr lang="en-US" sz="4000" dirty="0">
              <a:latin typeface="Calibri" pitchFamily="34" charset="0"/>
              <a:ea typeface="Verdana"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678839"/>
            <a:ext cx="8641080" cy="5129425"/>
          </a:xfrm>
        </p:spPr>
        <p:txBody>
          <a:bodyPr numCol="2">
            <a:normAutofit fontScale="77500" lnSpcReduction="20000"/>
          </a:bodyPr>
          <a:lstStyle/>
          <a:p>
            <a:r>
              <a:rPr lang="en-US" dirty="0" smtClean="0">
                <a:hlinkClick r:id="rId2"/>
              </a:rPr>
              <a:t>border-bottom-width</a:t>
            </a:r>
            <a:endParaRPr lang="en-US" dirty="0" smtClean="0"/>
          </a:p>
          <a:p>
            <a:r>
              <a:rPr lang="en-US" dirty="0" smtClean="0">
                <a:hlinkClick r:id="rId3"/>
              </a:rPr>
              <a:t>border-left-width</a:t>
            </a:r>
            <a:endParaRPr lang="en-US" dirty="0" smtClean="0"/>
          </a:p>
          <a:p>
            <a:r>
              <a:rPr lang="en-US" dirty="0" smtClean="0">
                <a:hlinkClick r:id="rId4"/>
              </a:rPr>
              <a:t>border-right-width</a:t>
            </a:r>
            <a:endParaRPr lang="en-US" dirty="0" smtClean="0"/>
          </a:p>
          <a:p>
            <a:r>
              <a:rPr lang="en-US" dirty="0" smtClean="0">
                <a:hlinkClick r:id="rId5"/>
              </a:rPr>
              <a:t>border-top-width</a:t>
            </a:r>
            <a:endParaRPr lang="en-US" dirty="0" smtClean="0"/>
          </a:p>
          <a:p>
            <a:r>
              <a:rPr lang="en-US" dirty="0" smtClean="0">
                <a:hlinkClick r:id="rId6"/>
              </a:rPr>
              <a:t>border-width</a:t>
            </a:r>
            <a:endParaRPr lang="en-US" dirty="0" smtClean="0"/>
          </a:p>
          <a:p>
            <a:endParaRPr lang="en-US" dirty="0" smtClean="0"/>
          </a:p>
          <a:p>
            <a:r>
              <a:rPr lang="en-US" dirty="0" smtClean="0">
                <a:hlinkClick r:id="rId7"/>
              </a:rPr>
              <a:t>box-sizing</a:t>
            </a:r>
            <a:endParaRPr lang="en-US" dirty="0" smtClean="0"/>
          </a:p>
          <a:p>
            <a:r>
              <a:rPr lang="en-US" dirty="0" smtClean="0">
                <a:hlinkClick r:id="rId8"/>
              </a:rPr>
              <a:t>height</a:t>
            </a:r>
            <a:endParaRPr lang="en-US" dirty="0" smtClean="0"/>
          </a:p>
          <a:p>
            <a:r>
              <a:rPr lang="en-US" dirty="0" smtClean="0">
                <a:hlinkClick r:id="rId9"/>
              </a:rPr>
              <a:t>line-height</a:t>
            </a:r>
            <a:endParaRPr lang="en-US" dirty="0" smtClean="0"/>
          </a:p>
          <a:p>
            <a:endParaRPr lang="en-US" dirty="0" smtClean="0"/>
          </a:p>
          <a:p>
            <a:r>
              <a:rPr lang="en-US" dirty="0" smtClean="0">
                <a:hlinkClick r:id="rId10"/>
              </a:rPr>
              <a:t>margin-bottom</a:t>
            </a:r>
            <a:endParaRPr lang="en-US" dirty="0" smtClean="0"/>
          </a:p>
          <a:p>
            <a:r>
              <a:rPr lang="en-US" dirty="0" smtClean="0">
                <a:hlinkClick r:id="rId11"/>
              </a:rPr>
              <a:t>margin-left</a:t>
            </a:r>
            <a:endParaRPr lang="en-US" dirty="0" smtClean="0"/>
          </a:p>
          <a:p>
            <a:r>
              <a:rPr lang="en-US" dirty="0" smtClean="0">
                <a:hlinkClick r:id="rId12"/>
              </a:rPr>
              <a:t>margin-right</a:t>
            </a:r>
            <a:endParaRPr lang="en-US" dirty="0" smtClean="0"/>
          </a:p>
          <a:p>
            <a:r>
              <a:rPr lang="en-US" dirty="0" smtClean="0">
                <a:hlinkClick r:id="rId13"/>
              </a:rPr>
              <a:t>margin-top</a:t>
            </a:r>
            <a:endParaRPr lang="en-US" dirty="0" smtClean="0"/>
          </a:p>
          <a:p>
            <a:r>
              <a:rPr lang="en-US" dirty="0" smtClean="0">
                <a:hlinkClick r:id="rId14"/>
              </a:rPr>
              <a:t>Margin</a:t>
            </a:r>
            <a:endParaRPr lang="en-US" dirty="0" smtClean="0"/>
          </a:p>
          <a:p>
            <a:endParaRPr lang="en-US" dirty="0" smtClean="0"/>
          </a:p>
          <a:p>
            <a:r>
              <a:rPr lang="en-US" dirty="0" smtClean="0">
                <a:hlinkClick r:id="rId15"/>
              </a:rPr>
              <a:t>max-height</a:t>
            </a:r>
            <a:endParaRPr lang="en-US" dirty="0" smtClean="0"/>
          </a:p>
          <a:p>
            <a:r>
              <a:rPr lang="en-US" dirty="0" smtClean="0">
                <a:hlinkClick r:id="rId16"/>
              </a:rPr>
              <a:t>max-width</a:t>
            </a:r>
            <a:endParaRPr lang="en-US" dirty="0" smtClean="0"/>
          </a:p>
          <a:p>
            <a:endParaRPr lang="en-US" dirty="0" smtClean="0"/>
          </a:p>
          <a:p>
            <a:r>
              <a:rPr lang="en-US" dirty="0" smtClean="0">
                <a:hlinkClick r:id="rId17"/>
              </a:rPr>
              <a:t>min-height</a:t>
            </a:r>
            <a:endParaRPr lang="en-US" dirty="0" smtClean="0"/>
          </a:p>
          <a:p>
            <a:r>
              <a:rPr lang="en-US" dirty="0" smtClean="0">
                <a:hlinkClick r:id="rId18"/>
              </a:rPr>
              <a:t>min-width</a:t>
            </a:r>
            <a:endParaRPr lang="en-US" dirty="0" smtClean="0"/>
          </a:p>
          <a:p>
            <a:endParaRPr lang="en-US" dirty="0" smtClean="0"/>
          </a:p>
          <a:p>
            <a:r>
              <a:rPr lang="en-US" dirty="0" smtClean="0">
                <a:hlinkClick r:id="rId19"/>
              </a:rPr>
              <a:t>padding-bottom</a:t>
            </a:r>
            <a:endParaRPr lang="en-US" dirty="0" smtClean="0"/>
          </a:p>
          <a:p>
            <a:r>
              <a:rPr lang="en-US" dirty="0" smtClean="0">
                <a:hlinkClick r:id="rId20"/>
              </a:rPr>
              <a:t>padding-left</a:t>
            </a:r>
            <a:endParaRPr lang="en-US" dirty="0" smtClean="0"/>
          </a:p>
          <a:p>
            <a:r>
              <a:rPr lang="en-US" dirty="0" smtClean="0">
                <a:hlinkClick r:id="rId21"/>
              </a:rPr>
              <a:t>padding-right</a:t>
            </a:r>
            <a:endParaRPr lang="en-US" dirty="0" smtClean="0"/>
          </a:p>
          <a:p>
            <a:r>
              <a:rPr lang="en-US" dirty="0" smtClean="0">
                <a:hlinkClick r:id="rId22"/>
              </a:rPr>
              <a:t>padding-top</a:t>
            </a:r>
            <a:endParaRPr lang="en-US" dirty="0" smtClean="0"/>
          </a:p>
          <a:p>
            <a:r>
              <a:rPr lang="en-US" dirty="0" smtClean="0">
                <a:hlinkClick r:id="rId23"/>
              </a:rPr>
              <a:t>Padding</a:t>
            </a:r>
            <a:endParaRPr lang="en-US" dirty="0" smtClean="0"/>
          </a:p>
          <a:p>
            <a:endParaRPr lang="en-US" dirty="0" smtClean="0"/>
          </a:p>
          <a:p>
            <a:r>
              <a:rPr lang="en-US" dirty="0" smtClean="0">
                <a:hlinkClick r:id="rId24"/>
              </a:rPr>
              <a:t>width</a:t>
            </a:r>
            <a:endParaRPr lang="en-US" dirty="0"/>
          </a:p>
        </p:txBody>
      </p:sp>
      <p:sp>
        <p:nvSpPr>
          <p:cNvPr id="3" name="Title 2"/>
          <p:cNvSpPr>
            <a:spLocks noGrp="1"/>
          </p:cNvSpPr>
          <p:nvPr>
            <p:ph type="title"/>
          </p:nvPr>
        </p:nvSpPr>
        <p:spPr/>
        <p:txBody>
          <a:bodyPr/>
          <a:lstStyle/>
          <a:p>
            <a:r>
              <a:rPr lang="en-US" dirty="0" smtClean="0"/>
              <a:t>Box Model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678839"/>
            <a:ext cx="8488680" cy="5129425"/>
          </a:xfrm>
        </p:spPr>
        <p:txBody>
          <a:bodyPr>
            <a:normAutofit fontScale="92500" lnSpcReduction="10000"/>
          </a:bodyPr>
          <a:lstStyle/>
          <a:p>
            <a:r>
              <a:rPr lang="en-US" dirty="0" smtClean="0">
                <a:hlinkClick r:id="rId2"/>
              </a:rPr>
              <a:t>align-content</a:t>
            </a:r>
            <a:endParaRPr lang="en-US" dirty="0" smtClean="0"/>
          </a:p>
          <a:p>
            <a:r>
              <a:rPr lang="en-US" dirty="0" smtClean="0">
                <a:hlinkClick r:id="rId3"/>
              </a:rPr>
              <a:t>align-items</a:t>
            </a:r>
            <a:endParaRPr lang="en-US" dirty="0" smtClean="0"/>
          </a:p>
          <a:p>
            <a:r>
              <a:rPr lang="en-US" dirty="0" smtClean="0">
                <a:hlinkClick r:id="rId4"/>
              </a:rPr>
              <a:t>align-self</a:t>
            </a:r>
            <a:endParaRPr lang="en-US" dirty="0" smtClean="0"/>
          </a:p>
          <a:p>
            <a:r>
              <a:rPr lang="en-US" dirty="0" smtClean="0">
                <a:hlinkClick r:id="rId5"/>
              </a:rPr>
              <a:t>flex-basis</a:t>
            </a:r>
            <a:endParaRPr lang="en-US" dirty="0" smtClean="0"/>
          </a:p>
          <a:p>
            <a:r>
              <a:rPr lang="en-US" dirty="0" smtClean="0">
                <a:hlinkClick r:id="rId6"/>
              </a:rPr>
              <a:t>flex-direction</a:t>
            </a:r>
            <a:endParaRPr lang="en-US" dirty="0" smtClean="0"/>
          </a:p>
          <a:p>
            <a:r>
              <a:rPr lang="en-US" dirty="0" smtClean="0">
                <a:hlinkClick r:id="rId7"/>
              </a:rPr>
              <a:t>flex-flow</a:t>
            </a:r>
            <a:endParaRPr lang="en-US" dirty="0" smtClean="0"/>
          </a:p>
          <a:p>
            <a:r>
              <a:rPr lang="en-US" dirty="0" smtClean="0">
                <a:hlinkClick r:id="rId8"/>
              </a:rPr>
              <a:t>flex-grow</a:t>
            </a:r>
            <a:endParaRPr lang="en-US" dirty="0" smtClean="0"/>
          </a:p>
          <a:p>
            <a:r>
              <a:rPr lang="en-US" dirty="0" smtClean="0">
                <a:hlinkClick r:id="rId9"/>
              </a:rPr>
              <a:t>flex-shrink</a:t>
            </a:r>
            <a:endParaRPr lang="en-US" dirty="0" smtClean="0"/>
          </a:p>
          <a:p>
            <a:r>
              <a:rPr lang="en-US" dirty="0" smtClean="0">
                <a:hlinkClick r:id="rId10"/>
              </a:rPr>
              <a:t>flex-wrap</a:t>
            </a:r>
            <a:endParaRPr lang="en-US" dirty="0" smtClean="0"/>
          </a:p>
          <a:p>
            <a:r>
              <a:rPr lang="en-US" dirty="0" smtClean="0">
                <a:hlinkClick r:id="rId11"/>
              </a:rPr>
              <a:t>justify-content</a:t>
            </a:r>
            <a:endParaRPr lang="en-US" dirty="0" smtClean="0"/>
          </a:p>
          <a:p>
            <a:r>
              <a:rPr lang="en-US" dirty="0" smtClean="0">
                <a:hlinkClick r:id="rId12"/>
              </a:rPr>
              <a:t>order</a:t>
            </a:r>
            <a:endParaRPr lang="en-US" dirty="0" smtClean="0"/>
          </a:p>
          <a:p>
            <a:endParaRPr lang="en-US" dirty="0"/>
          </a:p>
        </p:txBody>
      </p:sp>
      <p:sp>
        <p:nvSpPr>
          <p:cNvPr id="3" name="Title 2"/>
          <p:cNvSpPr>
            <a:spLocks noGrp="1"/>
          </p:cNvSpPr>
          <p:nvPr>
            <p:ph type="title"/>
          </p:nvPr>
        </p:nvSpPr>
        <p:spPr/>
        <p:txBody>
          <a:bodyPr>
            <a:normAutofit/>
          </a:bodyPr>
          <a:lstStyle/>
          <a:p>
            <a:r>
              <a:rPr lang="en-US" dirty="0" err="1" smtClean="0"/>
              <a:t>Flexbox</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20" y="1678839"/>
            <a:ext cx="3383280" cy="5129425"/>
          </a:xfrm>
        </p:spPr>
        <p:txBody>
          <a:bodyPr>
            <a:normAutofit/>
          </a:bodyPr>
          <a:lstStyle/>
          <a:p>
            <a:pPr>
              <a:lnSpc>
                <a:spcPct val="150000"/>
              </a:lnSpc>
            </a:pPr>
            <a:r>
              <a:rPr lang="en-US" sz="2400" dirty="0" smtClean="0">
                <a:latin typeface="Verdana" pitchFamily="34" charset="0"/>
                <a:ea typeface="Verdana" pitchFamily="34" charset="0"/>
                <a:hlinkClick r:id="rId2"/>
              </a:rPr>
              <a:t>bottom</a:t>
            </a:r>
            <a:endParaRPr lang="en-US" sz="2400" dirty="0" smtClean="0">
              <a:latin typeface="Verdana" pitchFamily="34" charset="0"/>
              <a:ea typeface="Verdana" pitchFamily="34" charset="0"/>
            </a:endParaRPr>
          </a:p>
          <a:p>
            <a:pPr>
              <a:lnSpc>
                <a:spcPct val="150000"/>
              </a:lnSpc>
            </a:pPr>
            <a:r>
              <a:rPr lang="en-US" sz="2400" dirty="0" smtClean="0">
                <a:latin typeface="Verdana" pitchFamily="34" charset="0"/>
                <a:ea typeface="Verdana" pitchFamily="34" charset="0"/>
                <a:hlinkClick r:id="rId3"/>
              </a:rPr>
              <a:t>left</a:t>
            </a:r>
            <a:endParaRPr lang="en-US" sz="2400" dirty="0" smtClean="0">
              <a:latin typeface="Verdana" pitchFamily="34" charset="0"/>
              <a:ea typeface="Verdana" pitchFamily="34" charset="0"/>
            </a:endParaRPr>
          </a:p>
          <a:p>
            <a:pPr>
              <a:lnSpc>
                <a:spcPct val="150000"/>
              </a:lnSpc>
            </a:pPr>
            <a:r>
              <a:rPr lang="en-US" sz="2400" dirty="0" smtClean="0">
                <a:latin typeface="Verdana" pitchFamily="34" charset="0"/>
                <a:ea typeface="Verdana" pitchFamily="34" charset="0"/>
                <a:hlinkClick r:id="rId4"/>
              </a:rPr>
              <a:t>position</a:t>
            </a:r>
            <a:endParaRPr lang="en-US" sz="2400" dirty="0" smtClean="0">
              <a:latin typeface="Verdana" pitchFamily="34" charset="0"/>
              <a:ea typeface="Verdana" pitchFamily="34" charset="0"/>
            </a:endParaRPr>
          </a:p>
          <a:p>
            <a:pPr>
              <a:lnSpc>
                <a:spcPct val="150000"/>
              </a:lnSpc>
            </a:pPr>
            <a:r>
              <a:rPr lang="en-US" sz="2400" dirty="0" smtClean="0">
                <a:latin typeface="Verdana" pitchFamily="34" charset="0"/>
                <a:ea typeface="Verdana" pitchFamily="34" charset="0"/>
                <a:hlinkClick r:id="rId5"/>
              </a:rPr>
              <a:t>right</a:t>
            </a:r>
            <a:endParaRPr lang="en-US" sz="2400" dirty="0" smtClean="0">
              <a:latin typeface="Verdana" pitchFamily="34" charset="0"/>
              <a:ea typeface="Verdana" pitchFamily="34" charset="0"/>
            </a:endParaRPr>
          </a:p>
          <a:p>
            <a:pPr>
              <a:lnSpc>
                <a:spcPct val="150000"/>
              </a:lnSpc>
            </a:pPr>
            <a:r>
              <a:rPr lang="en-US" sz="2400" dirty="0" smtClean="0">
                <a:latin typeface="Verdana" pitchFamily="34" charset="0"/>
                <a:ea typeface="Verdana" pitchFamily="34" charset="0"/>
                <a:hlinkClick r:id="rId6"/>
              </a:rPr>
              <a:t>top</a:t>
            </a:r>
            <a:endParaRPr lang="en-US" sz="2400" dirty="0" smtClean="0">
              <a:latin typeface="Verdana" pitchFamily="34" charset="0"/>
              <a:ea typeface="Verdana" pitchFamily="34" charset="0"/>
            </a:endParaRPr>
          </a:p>
          <a:p>
            <a:pPr>
              <a:lnSpc>
                <a:spcPct val="150000"/>
              </a:lnSpc>
            </a:pPr>
            <a:r>
              <a:rPr lang="en-US" sz="2400" dirty="0" smtClean="0">
                <a:latin typeface="Verdana" pitchFamily="34" charset="0"/>
                <a:ea typeface="Verdana" pitchFamily="34" charset="0"/>
                <a:hlinkClick r:id="rId7"/>
              </a:rPr>
              <a:t>z-index</a:t>
            </a:r>
            <a:endParaRPr lang="en-US" sz="2400" dirty="0" smtClean="0">
              <a:latin typeface="Verdana" pitchFamily="34" charset="0"/>
              <a:ea typeface="Verdana" pitchFamily="34" charset="0"/>
            </a:endParaRPr>
          </a:p>
          <a:p>
            <a:pPr>
              <a:lnSpc>
                <a:spcPct val="150000"/>
              </a:lnSpc>
            </a:pPr>
            <a:endParaRPr lang="en-US" sz="2400" dirty="0">
              <a:latin typeface="Verdana" pitchFamily="34" charset="0"/>
              <a:ea typeface="Verdana" pitchFamily="34" charset="0"/>
            </a:endParaRPr>
          </a:p>
        </p:txBody>
      </p:sp>
      <p:sp>
        <p:nvSpPr>
          <p:cNvPr id="3" name="Title 2"/>
          <p:cNvSpPr>
            <a:spLocks noGrp="1"/>
          </p:cNvSpPr>
          <p:nvPr>
            <p:ph type="title"/>
          </p:nvPr>
        </p:nvSpPr>
        <p:spPr>
          <a:xfrm>
            <a:off x="502920" y="311256"/>
            <a:ext cx="3992880" cy="1295400"/>
          </a:xfrm>
        </p:spPr>
        <p:txBody>
          <a:bodyPr>
            <a:normAutofit/>
          </a:bodyPr>
          <a:lstStyle/>
          <a:p>
            <a:r>
              <a:rPr lang="en-US" dirty="0" smtClean="0"/>
              <a:t>Positioning</a:t>
            </a:r>
            <a:endParaRPr lang="en-US" dirty="0"/>
          </a:p>
        </p:txBody>
      </p:sp>
      <p:sp>
        <p:nvSpPr>
          <p:cNvPr id="4" name="Title 2"/>
          <p:cNvSpPr txBox="1">
            <a:spLocks/>
          </p:cNvSpPr>
          <p:nvPr/>
        </p:nvSpPr>
        <p:spPr>
          <a:xfrm>
            <a:off x="4724400" y="311256"/>
            <a:ext cx="3992880" cy="1295400"/>
          </a:xfrm>
          <a:prstGeom prst="rect">
            <a:avLst/>
          </a:prstGeom>
        </p:spPr>
        <p:txBody>
          <a:bodyPr vert="horz" lIns="101882" tIns="50941" rIns="101882" bIns="50941"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Transitions</a:t>
            </a:r>
            <a:endParaRPr kumimoji="0" lang="en-US" sz="4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Content Placeholder 1"/>
          <p:cNvSpPr txBox="1">
            <a:spLocks/>
          </p:cNvSpPr>
          <p:nvPr/>
        </p:nvSpPr>
        <p:spPr>
          <a:xfrm>
            <a:off x="4724400" y="1678839"/>
            <a:ext cx="4953000" cy="5129425"/>
          </a:xfrm>
          <a:prstGeom prst="rect">
            <a:avLst/>
          </a:prstGeom>
        </p:spPr>
        <p:txBody>
          <a:bodyPr vert="horz" lIns="101882" tIns="50941" rIns="101882" bIns="50941">
            <a:normAutofit/>
          </a:bodyPr>
          <a:lstStyle/>
          <a:p>
            <a:pPr>
              <a:lnSpc>
                <a:spcPct val="150000"/>
              </a:lnSpc>
            </a:pPr>
            <a:r>
              <a:rPr lang="en-US" sz="2400" dirty="0" smtClean="0">
                <a:latin typeface="Verdana" pitchFamily="34" charset="0"/>
                <a:ea typeface="Verdana" pitchFamily="34" charset="0"/>
                <a:hlinkClick r:id="rId8"/>
              </a:rPr>
              <a:t>transition-delay</a:t>
            </a:r>
            <a:endParaRPr lang="en-US" sz="2400" dirty="0" smtClean="0">
              <a:latin typeface="Verdana" pitchFamily="34" charset="0"/>
              <a:ea typeface="Verdana" pitchFamily="34" charset="0"/>
            </a:endParaRPr>
          </a:p>
          <a:p>
            <a:pPr>
              <a:lnSpc>
                <a:spcPct val="150000"/>
              </a:lnSpc>
            </a:pPr>
            <a:r>
              <a:rPr lang="en-US" sz="2400" dirty="0" smtClean="0">
                <a:latin typeface="Verdana" pitchFamily="34" charset="0"/>
                <a:ea typeface="Verdana" pitchFamily="34" charset="0"/>
                <a:hlinkClick r:id="rId9"/>
              </a:rPr>
              <a:t>transition-duration</a:t>
            </a:r>
            <a:endParaRPr lang="en-US" sz="2400" dirty="0" smtClean="0">
              <a:latin typeface="Verdana" pitchFamily="34" charset="0"/>
              <a:ea typeface="Verdana" pitchFamily="34" charset="0"/>
            </a:endParaRPr>
          </a:p>
          <a:p>
            <a:pPr>
              <a:lnSpc>
                <a:spcPct val="150000"/>
              </a:lnSpc>
            </a:pPr>
            <a:r>
              <a:rPr lang="en-US" sz="2400" dirty="0" smtClean="0">
                <a:latin typeface="Verdana" pitchFamily="34" charset="0"/>
                <a:ea typeface="Verdana" pitchFamily="34" charset="0"/>
                <a:hlinkClick r:id="rId10"/>
              </a:rPr>
              <a:t>transition-property</a:t>
            </a:r>
            <a:endParaRPr lang="en-US" sz="2400" dirty="0" smtClean="0">
              <a:latin typeface="Verdana" pitchFamily="34" charset="0"/>
              <a:ea typeface="Verdana" pitchFamily="34" charset="0"/>
            </a:endParaRPr>
          </a:p>
          <a:p>
            <a:pPr>
              <a:lnSpc>
                <a:spcPct val="150000"/>
              </a:lnSpc>
            </a:pPr>
            <a:r>
              <a:rPr lang="en-US" sz="2400" dirty="0" smtClean="0">
                <a:latin typeface="Verdana" pitchFamily="34" charset="0"/>
                <a:ea typeface="Verdana" pitchFamily="34" charset="0"/>
                <a:hlinkClick r:id="rId11"/>
              </a:rPr>
              <a:t>transition-timing-function</a:t>
            </a:r>
            <a:endParaRPr lang="en-US" sz="2400" dirty="0" smtClean="0">
              <a:latin typeface="Verdana" pitchFamily="34" charset="0"/>
              <a:ea typeface="Verdana" pitchFamily="34" charset="0"/>
            </a:endParaRPr>
          </a:p>
          <a:p>
            <a:pPr>
              <a:lnSpc>
                <a:spcPct val="150000"/>
              </a:lnSpc>
            </a:pPr>
            <a:r>
              <a:rPr lang="en-US" sz="2400" dirty="0" smtClean="0">
                <a:latin typeface="Verdana" pitchFamily="34" charset="0"/>
                <a:ea typeface="Verdana" pitchFamily="34" charset="0"/>
                <a:hlinkClick r:id="rId12"/>
              </a:rPr>
              <a:t>transition</a:t>
            </a:r>
            <a:endParaRPr lang="en-US" sz="2400" dirty="0">
              <a:latin typeface="Verdana" pitchFamily="34" charset="0"/>
              <a:ea typeface="Verdan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00" y="1678839"/>
            <a:ext cx="7726680" cy="5129425"/>
          </a:xfrm>
        </p:spPr>
        <p:txBody>
          <a:bodyPr/>
          <a:lstStyle/>
          <a:p>
            <a:r>
              <a:rPr lang="en-US" dirty="0" smtClean="0">
                <a:hlinkClick r:id="rId2"/>
              </a:rPr>
              <a:t>background-attachment</a:t>
            </a:r>
            <a:endParaRPr lang="en-US" dirty="0" smtClean="0"/>
          </a:p>
          <a:p>
            <a:r>
              <a:rPr lang="en-US" dirty="0" smtClean="0">
                <a:hlinkClick r:id="rId3"/>
              </a:rPr>
              <a:t>background-clip</a:t>
            </a:r>
            <a:endParaRPr lang="en-US" dirty="0" smtClean="0"/>
          </a:p>
          <a:p>
            <a:r>
              <a:rPr lang="en-US" dirty="0" smtClean="0">
                <a:hlinkClick r:id="rId4"/>
              </a:rPr>
              <a:t>background-color</a:t>
            </a:r>
            <a:endParaRPr lang="en-US" dirty="0" smtClean="0"/>
          </a:p>
          <a:p>
            <a:r>
              <a:rPr lang="en-US" dirty="0" smtClean="0">
                <a:hlinkClick r:id="rId5"/>
              </a:rPr>
              <a:t>background-image</a:t>
            </a:r>
            <a:endParaRPr lang="en-US" dirty="0" smtClean="0"/>
          </a:p>
          <a:p>
            <a:r>
              <a:rPr lang="en-US" dirty="0" smtClean="0">
                <a:hlinkClick r:id="rId6"/>
              </a:rPr>
              <a:t>background-origin</a:t>
            </a:r>
            <a:endParaRPr lang="en-US" dirty="0" smtClean="0"/>
          </a:p>
          <a:p>
            <a:r>
              <a:rPr lang="en-US" dirty="0" smtClean="0">
                <a:hlinkClick r:id="rId7"/>
              </a:rPr>
              <a:t>background-position</a:t>
            </a:r>
            <a:endParaRPr lang="en-US" dirty="0" smtClean="0"/>
          </a:p>
          <a:p>
            <a:r>
              <a:rPr lang="en-US" dirty="0" smtClean="0">
                <a:hlinkClick r:id="rId8"/>
              </a:rPr>
              <a:t>background-repeat</a:t>
            </a:r>
            <a:endParaRPr lang="en-US" dirty="0" smtClean="0"/>
          </a:p>
          <a:p>
            <a:r>
              <a:rPr lang="en-US" dirty="0" smtClean="0">
                <a:hlinkClick r:id="rId9"/>
              </a:rPr>
              <a:t>background-size</a:t>
            </a:r>
            <a:endParaRPr lang="en-US" dirty="0" smtClean="0"/>
          </a:p>
          <a:p>
            <a:r>
              <a:rPr lang="en-US" dirty="0" smtClean="0">
                <a:hlinkClick r:id="rId10"/>
              </a:rPr>
              <a:t>background</a:t>
            </a:r>
            <a:endParaRPr lang="en-US" dirty="0" smtClean="0"/>
          </a:p>
          <a:p>
            <a:endParaRPr lang="en-US" dirty="0"/>
          </a:p>
        </p:txBody>
      </p:sp>
      <p:sp>
        <p:nvSpPr>
          <p:cNvPr id="3" name="Title 2"/>
          <p:cNvSpPr>
            <a:spLocks noGrp="1"/>
          </p:cNvSpPr>
          <p:nvPr>
            <p:ph type="title"/>
          </p:nvPr>
        </p:nvSpPr>
        <p:spPr/>
        <p:txBody>
          <a:bodyPr>
            <a:normAutofit/>
          </a:bodyPr>
          <a:lstStyle/>
          <a:p>
            <a:r>
              <a:rPr lang="en-US" dirty="0" smtClean="0"/>
              <a:t>Backgrounds</a:t>
            </a:r>
            <a:r>
              <a:rPr lang="en-US" b="0"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678839"/>
            <a:ext cx="7574280" cy="5129425"/>
          </a:xfrm>
        </p:spPr>
        <p:txBody>
          <a:bodyPr/>
          <a:lstStyle/>
          <a:p>
            <a:r>
              <a:rPr lang="en-US" dirty="0" smtClean="0">
                <a:solidFill>
                  <a:srgbClr val="3273DC"/>
                </a:solidFill>
                <a:hlinkClick r:id="rId2"/>
              </a:rPr>
              <a:t/>
            </a:r>
            <a:br>
              <a:rPr lang="en-US" dirty="0" smtClean="0">
                <a:solidFill>
                  <a:srgbClr val="3273DC"/>
                </a:solidFill>
                <a:hlinkClick r:id="rId2"/>
              </a:rPr>
            </a:br>
            <a:r>
              <a:rPr lang="en-US" dirty="0" smtClean="0">
                <a:solidFill>
                  <a:srgbClr val="3273DC"/>
                </a:solidFill>
                <a:hlinkClick r:id="rId2"/>
              </a:rPr>
              <a:t>animation-delay</a:t>
            </a:r>
            <a:endParaRPr lang="en-US" dirty="0" smtClean="0">
              <a:solidFill>
                <a:srgbClr val="3273DC"/>
              </a:solidFill>
            </a:endParaRPr>
          </a:p>
          <a:p>
            <a:r>
              <a:rPr lang="en-US" dirty="0" smtClean="0">
                <a:solidFill>
                  <a:srgbClr val="3273DC"/>
                </a:solidFill>
                <a:hlinkClick r:id="rId3"/>
              </a:rPr>
              <a:t>animation-direction</a:t>
            </a:r>
            <a:endParaRPr lang="en-US" dirty="0" smtClean="0">
              <a:solidFill>
                <a:srgbClr val="3273DC"/>
              </a:solidFill>
            </a:endParaRPr>
          </a:p>
          <a:p>
            <a:r>
              <a:rPr lang="en-US" dirty="0" smtClean="0">
                <a:solidFill>
                  <a:srgbClr val="3273DC"/>
                </a:solidFill>
                <a:hlinkClick r:id="rId4"/>
              </a:rPr>
              <a:t>animation-duration</a:t>
            </a:r>
            <a:endParaRPr lang="en-US" dirty="0" smtClean="0">
              <a:solidFill>
                <a:srgbClr val="3273DC"/>
              </a:solidFill>
            </a:endParaRPr>
          </a:p>
          <a:p>
            <a:r>
              <a:rPr lang="en-US" dirty="0" smtClean="0">
                <a:solidFill>
                  <a:srgbClr val="3273DC"/>
                </a:solidFill>
                <a:hlinkClick r:id="rId5"/>
              </a:rPr>
              <a:t>animation-fill-mode</a:t>
            </a:r>
            <a:endParaRPr lang="en-US" dirty="0" smtClean="0">
              <a:solidFill>
                <a:srgbClr val="3273DC"/>
              </a:solidFill>
            </a:endParaRPr>
          </a:p>
          <a:p>
            <a:r>
              <a:rPr lang="en-US" dirty="0" smtClean="0">
                <a:solidFill>
                  <a:srgbClr val="3273DC"/>
                </a:solidFill>
                <a:hlinkClick r:id="rId6"/>
              </a:rPr>
              <a:t>animation-iteration-count</a:t>
            </a:r>
            <a:endParaRPr lang="en-US" dirty="0" smtClean="0">
              <a:solidFill>
                <a:srgbClr val="3273DC"/>
              </a:solidFill>
            </a:endParaRPr>
          </a:p>
          <a:p>
            <a:r>
              <a:rPr lang="en-US" dirty="0" smtClean="0">
                <a:solidFill>
                  <a:srgbClr val="3273DC"/>
                </a:solidFill>
                <a:hlinkClick r:id="rId7"/>
              </a:rPr>
              <a:t>animation-name</a:t>
            </a:r>
            <a:endParaRPr lang="en-US" dirty="0" smtClean="0">
              <a:solidFill>
                <a:srgbClr val="3273DC"/>
              </a:solidFill>
            </a:endParaRPr>
          </a:p>
          <a:p>
            <a:r>
              <a:rPr lang="en-US" dirty="0" smtClean="0">
                <a:solidFill>
                  <a:srgbClr val="3273DC"/>
                </a:solidFill>
                <a:hlinkClick r:id="rId8"/>
              </a:rPr>
              <a:t>animation-play-state</a:t>
            </a:r>
            <a:endParaRPr lang="en-US" dirty="0" smtClean="0">
              <a:solidFill>
                <a:srgbClr val="3273DC"/>
              </a:solidFill>
            </a:endParaRPr>
          </a:p>
          <a:p>
            <a:r>
              <a:rPr lang="en-US" dirty="0" smtClean="0">
                <a:solidFill>
                  <a:srgbClr val="3273DC"/>
                </a:solidFill>
                <a:hlinkClick r:id="rId9"/>
              </a:rPr>
              <a:t>animation-timing-function</a:t>
            </a:r>
            <a:endParaRPr lang="en-US" dirty="0" smtClean="0">
              <a:solidFill>
                <a:srgbClr val="3273DC"/>
              </a:solidFill>
            </a:endParaRPr>
          </a:p>
          <a:p>
            <a:r>
              <a:rPr lang="en-US" dirty="0" smtClean="0">
                <a:solidFill>
                  <a:srgbClr val="3273DC"/>
                </a:solidFill>
                <a:hlinkClick r:id="rId10"/>
              </a:rPr>
              <a:t>animation</a:t>
            </a:r>
            <a:endParaRPr lang="en-US" dirty="0"/>
          </a:p>
        </p:txBody>
      </p:sp>
      <p:sp>
        <p:nvSpPr>
          <p:cNvPr id="3" name="Title 2"/>
          <p:cNvSpPr>
            <a:spLocks noGrp="1"/>
          </p:cNvSpPr>
          <p:nvPr>
            <p:ph type="title"/>
          </p:nvPr>
        </p:nvSpPr>
        <p:spPr/>
        <p:txBody>
          <a:bodyPr>
            <a:normAutofit/>
          </a:bodyPr>
          <a:lstStyle/>
          <a:p>
            <a:r>
              <a:rPr lang="en-US" dirty="0" smtClean="0"/>
              <a:t>Animations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31\backup\A_Tutorial\deepa_Reference_Notes\ppt\wp\to print\css-selectors.jpg"/>
          <p:cNvPicPr>
            <a:picLocks noChangeAspect="1" noChangeArrowheads="1"/>
          </p:cNvPicPr>
          <p:nvPr/>
        </p:nvPicPr>
        <p:blipFill>
          <a:blip r:embed="rId2"/>
          <a:srcRect t="1180" r="22500" b="50156"/>
          <a:stretch>
            <a:fillRect/>
          </a:stretch>
        </p:blipFill>
        <p:spPr bwMode="auto">
          <a:xfrm>
            <a:off x="304800" y="152400"/>
            <a:ext cx="9557407" cy="7239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31\backup\A_Tutorial\deepa_Reference_Notes\ppt\wp\to print\php_advanced_reference_sheet-page-001.jpg"/>
          <p:cNvPicPr>
            <a:picLocks noChangeAspect="1" noChangeArrowheads="1"/>
          </p:cNvPicPr>
          <p:nvPr/>
        </p:nvPicPr>
        <p:blipFill>
          <a:blip r:embed="rId2"/>
          <a:srcRect t="6075" b="1058"/>
          <a:stretch>
            <a:fillRect/>
          </a:stretch>
        </p:blipFill>
        <p:spPr bwMode="auto">
          <a:xfrm>
            <a:off x="3429000" y="77055"/>
            <a:ext cx="6400800" cy="769534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9174480" cy="5867400"/>
          </a:xfrm>
        </p:spPr>
        <p:txBody>
          <a:bodyPr>
            <a:normAutofit fontScale="92500" lnSpcReduction="20000"/>
          </a:bodyPr>
          <a:lstStyle/>
          <a:p>
            <a:pPr>
              <a:lnSpc>
                <a:spcPct val="120000"/>
              </a:lnSpc>
            </a:pPr>
            <a:r>
              <a:rPr lang="en-US" sz="1400" b="1" dirty="0" smtClean="0">
                <a:latin typeface="Arial" pitchFamily="34" charset="0"/>
                <a:cs typeface="Arial" pitchFamily="34" charset="0"/>
                <a:hlinkClick r:id="rId2"/>
              </a:rPr>
              <a:t>Universal selector</a:t>
            </a:r>
            <a:endParaRPr lang="en-US" sz="1400" dirty="0" smtClean="0">
              <a:latin typeface="Arial" pitchFamily="34" charset="0"/>
              <a:cs typeface="Arial" pitchFamily="34" charset="0"/>
            </a:endParaRPr>
          </a:p>
          <a:p>
            <a:pPr>
              <a:lnSpc>
                <a:spcPct val="120000"/>
              </a:lnSpc>
            </a:pPr>
            <a:r>
              <a:rPr lang="en-US" sz="1400" dirty="0" smtClean="0">
                <a:latin typeface="Arial" pitchFamily="34" charset="0"/>
                <a:cs typeface="Arial" pitchFamily="34" charset="0"/>
              </a:rPr>
              <a:t>Selects all elements. Optionally, it may be restricted to a specific namespace or to all namespaces.</a:t>
            </a:r>
            <a:br>
              <a:rPr lang="en-US" sz="1400" dirty="0" smtClean="0">
                <a:latin typeface="Arial" pitchFamily="34" charset="0"/>
                <a:cs typeface="Arial" pitchFamily="34" charset="0"/>
              </a:rPr>
            </a:br>
            <a:r>
              <a:rPr lang="en-US" sz="1400" b="1" dirty="0" smtClean="0">
                <a:latin typeface="Arial" pitchFamily="34" charset="0"/>
                <a:cs typeface="Arial" pitchFamily="34" charset="0"/>
              </a:rPr>
              <a:t>Syntax:</a:t>
            </a:r>
            <a:r>
              <a:rPr lang="en-US" sz="1400" dirty="0" smtClean="0">
                <a:latin typeface="Arial" pitchFamily="34" charset="0"/>
                <a:cs typeface="Arial" pitchFamily="34" charset="0"/>
              </a:rPr>
              <a:t> * </a:t>
            </a:r>
            <a:r>
              <a:rPr lang="en-US" sz="1400" i="1" dirty="0" smtClean="0">
                <a:latin typeface="Arial" pitchFamily="34" charset="0"/>
                <a:cs typeface="Arial" pitchFamily="34" charset="0"/>
              </a:rPr>
              <a:t>ns</a:t>
            </a:r>
            <a:r>
              <a:rPr lang="en-US" sz="1400" dirty="0" smtClean="0">
                <a:latin typeface="Arial" pitchFamily="34" charset="0"/>
                <a:cs typeface="Arial" pitchFamily="34" charset="0"/>
              </a:rPr>
              <a:t>|* *|*</a:t>
            </a:r>
            <a:br>
              <a:rPr lang="en-US" sz="1400" dirty="0" smtClean="0">
                <a:latin typeface="Arial" pitchFamily="34" charset="0"/>
                <a:cs typeface="Arial" pitchFamily="34" charset="0"/>
              </a:rPr>
            </a:br>
            <a:r>
              <a:rPr lang="en-US" sz="1400" b="1" dirty="0" smtClean="0">
                <a:latin typeface="Arial" pitchFamily="34" charset="0"/>
                <a:cs typeface="Arial" pitchFamily="34" charset="0"/>
              </a:rPr>
              <a:t>Example:</a:t>
            </a:r>
            <a:r>
              <a:rPr lang="en-US" sz="1400" dirty="0" smtClean="0">
                <a:latin typeface="Arial" pitchFamily="34" charset="0"/>
                <a:cs typeface="Arial" pitchFamily="34" charset="0"/>
              </a:rPr>
              <a:t> * will match all the elements of the document.</a:t>
            </a:r>
          </a:p>
          <a:p>
            <a:pPr>
              <a:lnSpc>
                <a:spcPct val="120000"/>
              </a:lnSpc>
            </a:pPr>
            <a:endParaRPr lang="en-US" sz="1400" dirty="0" smtClean="0">
              <a:latin typeface="Arial" pitchFamily="34" charset="0"/>
              <a:cs typeface="Arial" pitchFamily="34" charset="0"/>
            </a:endParaRPr>
          </a:p>
          <a:p>
            <a:pPr>
              <a:lnSpc>
                <a:spcPct val="120000"/>
              </a:lnSpc>
            </a:pPr>
            <a:r>
              <a:rPr lang="en-US" sz="1400" b="1" dirty="0" smtClean="0">
                <a:latin typeface="Arial" pitchFamily="34" charset="0"/>
                <a:cs typeface="Arial" pitchFamily="34" charset="0"/>
                <a:hlinkClick r:id="rId3"/>
              </a:rPr>
              <a:t>Type selector</a:t>
            </a:r>
            <a:endParaRPr lang="en-US" sz="1400" dirty="0" smtClean="0">
              <a:latin typeface="Arial" pitchFamily="34" charset="0"/>
              <a:cs typeface="Arial" pitchFamily="34" charset="0"/>
            </a:endParaRPr>
          </a:p>
          <a:p>
            <a:pPr>
              <a:lnSpc>
                <a:spcPct val="120000"/>
              </a:lnSpc>
            </a:pPr>
            <a:r>
              <a:rPr lang="en-US" sz="1400" dirty="0" smtClean="0">
                <a:latin typeface="Arial" pitchFamily="34" charset="0"/>
                <a:cs typeface="Arial" pitchFamily="34" charset="0"/>
              </a:rPr>
              <a:t>Selects all elements that have the given node name.</a:t>
            </a:r>
            <a:br>
              <a:rPr lang="en-US" sz="1400" dirty="0" smtClean="0">
                <a:latin typeface="Arial" pitchFamily="34" charset="0"/>
                <a:cs typeface="Arial" pitchFamily="34" charset="0"/>
              </a:rPr>
            </a:br>
            <a:r>
              <a:rPr lang="en-US" sz="1400" b="1" dirty="0" smtClean="0">
                <a:latin typeface="Arial" pitchFamily="34" charset="0"/>
                <a:cs typeface="Arial" pitchFamily="34" charset="0"/>
              </a:rPr>
              <a:t>Syntax:</a:t>
            </a:r>
            <a:r>
              <a:rPr lang="en-US" sz="1400" dirty="0" smtClean="0">
                <a:latin typeface="Arial" pitchFamily="34" charset="0"/>
                <a:cs typeface="Arial" pitchFamily="34" charset="0"/>
              </a:rPr>
              <a:t> </a:t>
            </a:r>
            <a:r>
              <a:rPr lang="en-US" sz="1400" i="1" dirty="0" err="1" smtClean="0">
                <a:latin typeface="Arial" pitchFamily="34" charset="0"/>
                <a:cs typeface="Arial" pitchFamily="34" charset="0"/>
              </a:rPr>
              <a:t>elementname</a:t>
            </a:r>
            <a:r>
              <a:rPr lang="en-US" sz="1400" dirty="0" smtClean="0">
                <a:latin typeface="Arial" pitchFamily="34" charset="0"/>
                <a:cs typeface="Arial" pitchFamily="34" charset="0"/>
              </a:rPr>
              <a:t/>
            </a:r>
            <a:br>
              <a:rPr lang="en-US" sz="1400" dirty="0" smtClean="0">
                <a:latin typeface="Arial" pitchFamily="34" charset="0"/>
                <a:cs typeface="Arial" pitchFamily="34" charset="0"/>
              </a:rPr>
            </a:br>
            <a:r>
              <a:rPr lang="en-US" sz="1400" b="1" dirty="0" smtClean="0">
                <a:latin typeface="Arial" pitchFamily="34" charset="0"/>
                <a:cs typeface="Arial" pitchFamily="34" charset="0"/>
              </a:rPr>
              <a:t>Example:</a:t>
            </a:r>
            <a:r>
              <a:rPr lang="en-US" sz="1400" dirty="0" smtClean="0">
                <a:latin typeface="Arial" pitchFamily="34" charset="0"/>
                <a:cs typeface="Arial" pitchFamily="34" charset="0"/>
              </a:rPr>
              <a:t> input will match any </a:t>
            </a:r>
            <a:r>
              <a:rPr lang="en-US" sz="1400" dirty="0" smtClean="0">
                <a:latin typeface="Arial" pitchFamily="34" charset="0"/>
                <a:cs typeface="Arial" pitchFamily="34" charset="0"/>
                <a:hlinkClick r:id="rId4" tooltip="The HTML &lt;input&gt; element is used to create interactive controls for web-based forms in order to accept data from the user; a wide variety of types of input data and control widgets are available, depending on the device and user agent. "/>
              </a:rPr>
              <a:t>&lt;input&gt;</a:t>
            </a:r>
            <a:r>
              <a:rPr lang="en-US" sz="1400" dirty="0" smtClean="0">
                <a:latin typeface="Arial" pitchFamily="34" charset="0"/>
                <a:cs typeface="Arial" pitchFamily="34" charset="0"/>
              </a:rPr>
              <a:t> element.</a:t>
            </a:r>
          </a:p>
          <a:p>
            <a:pPr>
              <a:lnSpc>
                <a:spcPct val="120000"/>
              </a:lnSpc>
            </a:pPr>
            <a:endParaRPr lang="en-US" sz="1400" dirty="0" smtClean="0">
              <a:latin typeface="Arial" pitchFamily="34" charset="0"/>
              <a:cs typeface="Arial" pitchFamily="34" charset="0"/>
            </a:endParaRPr>
          </a:p>
          <a:p>
            <a:pPr>
              <a:lnSpc>
                <a:spcPct val="120000"/>
              </a:lnSpc>
            </a:pPr>
            <a:r>
              <a:rPr lang="en-US" sz="1400" b="1" dirty="0" smtClean="0">
                <a:latin typeface="Arial" pitchFamily="34" charset="0"/>
                <a:cs typeface="Arial" pitchFamily="34" charset="0"/>
                <a:hlinkClick r:id="rId5"/>
              </a:rPr>
              <a:t>Class selector</a:t>
            </a:r>
            <a:endParaRPr lang="en-US" sz="1400" dirty="0" smtClean="0">
              <a:latin typeface="Arial" pitchFamily="34" charset="0"/>
              <a:cs typeface="Arial" pitchFamily="34" charset="0"/>
            </a:endParaRPr>
          </a:p>
          <a:p>
            <a:pPr>
              <a:lnSpc>
                <a:spcPct val="120000"/>
              </a:lnSpc>
            </a:pPr>
            <a:r>
              <a:rPr lang="en-US" sz="1400" dirty="0" smtClean="0">
                <a:latin typeface="Arial" pitchFamily="34" charset="0"/>
                <a:cs typeface="Arial" pitchFamily="34" charset="0"/>
              </a:rPr>
              <a:t>Selects all elements that have the given class attribute.</a:t>
            </a:r>
            <a:br>
              <a:rPr lang="en-US" sz="1400" dirty="0" smtClean="0">
                <a:latin typeface="Arial" pitchFamily="34" charset="0"/>
                <a:cs typeface="Arial" pitchFamily="34" charset="0"/>
              </a:rPr>
            </a:br>
            <a:r>
              <a:rPr lang="en-US" sz="1400" b="1" dirty="0" smtClean="0">
                <a:latin typeface="Arial" pitchFamily="34" charset="0"/>
                <a:cs typeface="Arial" pitchFamily="34" charset="0"/>
              </a:rPr>
              <a:t>Syntax:</a:t>
            </a:r>
            <a:r>
              <a:rPr lang="en-US" sz="1400" dirty="0" smtClean="0">
                <a:latin typeface="Arial" pitchFamily="34" charset="0"/>
                <a:cs typeface="Arial" pitchFamily="34" charset="0"/>
              </a:rPr>
              <a:t> .</a:t>
            </a:r>
            <a:r>
              <a:rPr lang="en-US" sz="1400" i="1" dirty="0" err="1" smtClean="0">
                <a:latin typeface="Arial" pitchFamily="34" charset="0"/>
                <a:cs typeface="Arial" pitchFamily="34" charset="0"/>
              </a:rPr>
              <a:t>classname</a:t>
            </a:r>
            <a:r>
              <a:rPr lang="en-US" sz="1400" dirty="0" smtClean="0">
                <a:latin typeface="Arial" pitchFamily="34" charset="0"/>
                <a:cs typeface="Arial" pitchFamily="34" charset="0"/>
              </a:rPr>
              <a:t/>
            </a:r>
            <a:br>
              <a:rPr lang="en-US" sz="1400" dirty="0" smtClean="0">
                <a:latin typeface="Arial" pitchFamily="34" charset="0"/>
                <a:cs typeface="Arial" pitchFamily="34" charset="0"/>
              </a:rPr>
            </a:br>
            <a:r>
              <a:rPr lang="en-US" sz="1400" b="1" dirty="0" smtClean="0">
                <a:latin typeface="Arial" pitchFamily="34" charset="0"/>
                <a:cs typeface="Arial" pitchFamily="34" charset="0"/>
              </a:rPr>
              <a:t>Example:</a:t>
            </a:r>
            <a:r>
              <a:rPr lang="en-US" sz="1400" dirty="0" smtClean="0">
                <a:latin typeface="Arial" pitchFamily="34" charset="0"/>
                <a:cs typeface="Arial" pitchFamily="34" charset="0"/>
              </a:rPr>
              <a:t> .index will match any element that has a class of "index".</a:t>
            </a:r>
          </a:p>
          <a:p>
            <a:pPr>
              <a:lnSpc>
                <a:spcPct val="120000"/>
              </a:lnSpc>
            </a:pPr>
            <a:endParaRPr lang="en-US" sz="1400" dirty="0" smtClean="0">
              <a:latin typeface="Arial" pitchFamily="34" charset="0"/>
              <a:cs typeface="Arial" pitchFamily="34" charset="0"/>
            </a:endParaRPr>
          </a:p>
          <a:p>
            <a:pPr>
              <a:lnSpc>
                <a:spcPct val="120000"/>
              </a:lnSpc>
            </a:pPr>
            <a:r>
              <a:rPr lang="en-US" sz="1400" b="1" dirty="0" smtClean="0">
                <a:latin typeface="Arial" pitchFamily="34" charset="0"/>
                <a:cs typeface="Arial" pitchFamily="34" charset="0"/>
                <a:hlinkClick r:id="rId6"/>
              </a:rPr>
              <a:t>ID selector</a:t>
            </a:r>
            <a:endParaRPr lang="en-US" sz="1400" dirty="0" smtClean="0">
              <a:latin typeface="Arial" pitchFamily="34" charset="0"/>
              <a:cs typeface="Arial" pitchFamily="34" charset="0"/>
            </a:endParaRPr>
          </a:p>
          <a:p>
            <a:pPr>
              <a:lnSpc>
                <a:spcPct val="120000"/>
              </a:lnSpc>
            </a:pPr>
            <a:r>
              <a:rPr lang="en-US" sz="1400" dirty="0" smtClean="0">
                <a:latin typeface="Arial" pitchFamily="34" charset="0"/>
                <a:cs typeface="Arial" pitchFamily="34" charset="0"/>
              </a:rPr>
              <a:t>Selects an element based on the value of its id attribute. There should be only one element with a given ID in a document.</a:t>
            </a:r>
            <a:br>
              <a:rPr lang="en-US" sz="1400" dirty="0" smtClean="0">
                <a:latin typeface="Arial" pitchFamily="34" charset="0"/>
                <a:cs typeface="Arial" pitchFamily="34" charset="0"/>
              </a:rPr>
            </a:br>
            <a:r>
              <a:rPr lang="en-US" sz="1400" b="1" dirty="0" smtClean="0">
                <a:latin typeface="Arial" pitchFamily="34" charset="0"/>
                <a:cs typeface="Arial" pitchFamily="34" charset="0"/>
              </a:rPr>
              <a:t>Syntax:</a:t>
            </a:r>
            <a:r>
              <a:rPr lang="en-US" sz="1400" dirty="0" smtClean="0">
                <a:latin typeface="Arial" pitchFamily="34" charset="0"/>
                <a:cs typeface="Arial" pitchFamily="34" charset="0"/>
              </a:rPr>
              <a:t> #</a:t>
            </a:r>
            <a:r>
              <a:rPr lang="en-US" sz="1400" i="1" dirty="0" err="1" smtClean="0">
                <a:latin typeface="Arial" pitchFamily="34" charset="0"/>
                <a:cs typeface="Arial" pitchFamily="34" charset="0"/>
              </a:rPr>
              <a:t>idname</a:t>
            </a:r>
            <a:r>
              <a:rPr lang="en-US" sz="1400" dirty="0" smtClean="0">
                <a:latin typeface="Arial" pitchFamily="34" charset="0"/>
                <a:cs typeface="Arial" pitchFamily="34" charset="0"/>
              </a:rPr>
              <a:t/>
            </a:r>
            <a:br>
              <a:rPr lang="en-US" sz="1400" dirty="0" smtClean="0">
                <a:latin typeface="Arial" pitchFamily="34" charset="0"/>
                <a:cs typeface="Arial" pitchFamily="34" charset="0"/>
              </a:rPr>
            </a:br>
            <a:r>
              <a:rPr lang="en-US" sz="1400" b="1" dirty="0" smtClean="0">
                <a:latin typeface="Arial" pitchFamily="34" charset="0"/>
                <a:cs typeface="Arial" pitchFamily="34" charset="0"/>
              </a:rPr>
              <a:t>Example:</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toc</a:t>
            </a:r>
            <a:r>
              <a:rPr lang="en-US" sz="1400" dirty="0" smtClean="0">
                <a:latin typeface="Arial" pitchFamily="34" charset="0"/>
                <a:cs typeface="Arial" pitchFamily="34" charset="0"/>
              </a:rPr>
              <a:t> will match the element that has the ID "</a:t>
            </a:r>
            <a:r>
              <a:rPr lang="en-US" sz="1400" dirty="0" err="1" smtClean="0">
                <a:latin typeface="Arial" pitchFamily="34" charset="0"/>
                <a:cs typeface="Arial" pitchFamily="34" charset="0"/>
              </a:rPr>
              <a:t>toc</a:t>
            </a:r>
            <a:r>
              <a:rPr lang="en-US" sz="1400" dirty="0" smtClean="0">
                <a:latin typeface="Arial" pitchFamily="34" charset="0"/>
                <a:cs typeface="Arial" pitchFamily="34" charset="0"/>
              </a:rPr>
              <a:t>".</a:t>
            </a:r>
          </a:p>
          <a:p>
            <a:pPr>
              <a:lnSpc>
                <a:spcPct val="120000"/>
              </a:lnSpc>
            </a:pPr>
            <a:endParaRPr lang="en-US" sz="1400" dirty="0" smtClean="0">
              <a:latin typeface="Arial" pitchFamily="34" charset="0"/>
              <a:cs typeface="Arial" pitchFamily="34" charset="0"/>
            </a:endParaRPr>
          </a:p>
          <a:p>
            <a:pPr>
              <a:lnSpc>
                <a:spcPct val="120000"/>
              </a:lnSpc>
            </a:pPr>
            <a:r>
              <a:rPr lang="en-US" sz="1400" b="1" dirty="0" smtClean="0">
                <a:latin typeface="Arial" pitchFamily="34" charset="0"/>
                <a:cs typeface="Arial" pitchFamily="34" charset="0"/>
                <a:hlinkClick r:id="rId7"/>
              </a:rPr>
              <a:t>Attribute selector</a:t>
            </a:r>
            <a:endParaRPr lang="en-US" sz="1400" dirty="0" smtClean="0">
              <a:latin typeface="Arial" pitchFamily="34" charset="0"/>
              <a:cs typeface="Arial" pitchFamily="34" charset="0"/>
            </a:endParaRPr>
          </a:p>
          <a:p>
            <a:pPr>
              <a:lnSpc>
                <a:spcPct val="120000"/>
              </a:lnSpc>
            </a:pPr>
            <a:r>
              <a:rPr lang="en-US" sz="1400" dirty="0" smtClean="0">
                <a:latin typeface="Arial" pitchFamily="34" charset="0"/>
                <a:cs typeface="Arial" pitchFamily="34" charset="0"/>
              </a:rPr>
              <a:t>Selects all elements that have the given attribute.</a:t>
            </a:r>
            <a:br>
              <a:rPr lang="en-US" sz="1400" dirty="0" smtClean="0">
                <a:latin typeface="Arial" pitchFamily="34" charset="0"/>
                <a:cs typeface="Arial" pitchFamily="34" charset="0"/>
              </a:rPr>
            </a:br>
            <a:r>
              <a:rPr lang="en-US" sz="1400" b="1" dirty="0" smtClean="0">
                <a:latin typeface="Arial" pitchFamily="34" charset="0"/>
                <a:cs typeface="Arial" pitchFamily="34" charset="0"/>
              </a:rPr>
              <a:t>Syntax:</a:t>
            </a:r>
            <a:r>
              <a:rPr lang="en-US" sz="1400" dirty="0" smtClean="0">
                <a:latin typeface="Arial" pitchFamily="34" charset="0"/>
                <a:cs typeface="Arial" pitchFamily="34" charset="0"/>
              </a:rPr>
              <a:t> [</a:t>
            </a:r>
            <a:r>
              <a:rPr lang="en-US" sz="1400" i="1" dirty="0" err="1" smtClean="0">
                <a:latin typeface="Arial" pitchFamily="34" charset="0"/>
                <a:cs typeface="Arial" pitchFamily="34" charset="0"/>
              </a:rPr>
              <a:t>attr</a:t>
            </a:r>
            <a:r>
              <a:rPr lang="en-US" sz="1400" dirty="0" smtClean="0">
                <a:latin typeface="Arial" pitchFamily="34" charset="0"/>
                <a:cs typeface="Arial" pitchFamily="34" charset="0"/>
              </a:rPr>
              <a:t>] [</a:t>
            </a:r>
            <a:r>
              <a:rPr lang="en-US" sz="1400" i="1" dirty="0" err="1" smtClean="0">
                <a:latin typeface="Arial" pitchFamily="34" charset="0"/>
                <a:cs typeface="Arial" pitchFamily="34" charset="0"/>
              </a:rPr>
              <a:t>attr</a:t>
            </a:r>
            <a:r>
              <a:rPr lang="en-US" sz="1400" dirty="0" smtClean="0">
                <a:latin typeface="Arial" pitchFamily="34" charset="0"/>
                <a:cs typeface="Arial" pitchFamily="34" charset="0"/>
              </a:rPr>
              <a:t>=</a:t>
            </a:r>
            <a:r>
              <a:rPr lang="en-US" sz="1400" i="1" dirty="0" smtClean="0">
                <a:latin typeface="Arial" pitchFamily="34" charset="0"/>
                <a:cs typeface="Arial" pitchFamily="34" charset="0"/>
              </a:rPr>
              <a:t>value</a:t>
            </a:r>
            <a:r>
              <a:rPr lang="en-US" sz="1400" dirty="0" smtClean="0">
                <a:latin typeface="Arial" pitchFamily="34" charset="0"/>
                <a:cs typeface="Arial" pitchFamily="34" charset="0"/>
              </a:rPr>
              <a:t>] [</a:t>
            </a:r>
            <a:r>
              <a:rPr lang="en-US" sz="1400" i="1" dirty="0" err="1" smtClean="0">
                <a:latin typeface="Arial" pitchFamily="34" charset="0"/>
                <a:cs typeface="Arial" pitchFamily="34" charset="0"/>
              </a:rPr>
              <a:t>attr</a:t>
            </a:r>
            <a:r>
              <a:rPr lang="en-US" sz="1400" dirty="0" smtClean="0">
                <a:latin typeface="Arial" pitchFamily="34" charset="0"/>
                <a:cs typeface="Arial" pitchFamily="34" charset="0"/>
              </a:rPr>
              <a:t>~=</a:t>
            </a:r>
            <a:r>
              <a:rPr lang="en-US" sz="1400" i="1" dirty="0" smtClean="0">
                <a:latin typeface="Arial" pitchFamily="34" charset="0"/>
                <a:cs typeface="Arial" pitchFamily="34" charset="0"/>
              </a:rPr>
              <a:t>value</a:t>
            </a:r>
            <a:r>
              <a:rPr lang="en-US" sz="1400" dirty="0" smtClean="0">
                <a:latin typeface="Arial" pitchFamily="34" charset="0"/>
                <a:cs typeface="Arial" pitchFamily="34" charset="0"/>
              </a:rPr>
              <a:t>] [</a:t>
            </a:r>
            <a:r>
              <a:rPr lang="en-US" sz="1400" i="1" dirty="0" err="1" smtClean="0">
                <a:latin typeface="Arial" pitchFamily="34" charset="0"/>
                <a:cs typeface="Arial" pitchFamily="34" charset="0"/>
              </a:rPr>
              <a:t>attr</a:t>
            </a:r>
            <a:r>
              <a:rPr lang="en-US" sz="1400" dirty="0" smtClean="0">
                <a:latin typeface="Arial" pitchFamily="34" charset="0"/>
                <a:cs typeface="Arial" pitchFamily="34" charset="0"/>
              </a:rPr>
              <a:t>|=</a:t>
            </a:r>
            <a:r>
              <a:rPr lang="en-US" sz="1400" i="1" dirty="0" smtClean="0">
                <a:latin typeface="Arial" pitchFamily="34" charset="0"/>
                <a:cs typeface="Arial" pitchFamily="34" charset="0"/>
              </a:rPr>
              <a:t>value</a:t>
            </a:r>
            <a:r>
              <a:rPr lang="en-US" sz="1400" dirty="0" smtClean="0">
                <a:latin typeface="Arial" pitchFamily="34" charset="0"/>
                <a:cs typeface="Arial" pitchFamily="34" charset="0"/>
              </a:rPr>
              <a:t>] [</a:t>
            </a:r>
            <a:r>
              <a:rPr lang="en-US" sz="1400" i="1" dirty="0" err="1" smtClean="0">
                <a:latin typeface="Arial" pitchFamily="34" charset="0"/>
                <a:cs typeface="Arial" pitchFamily="34" charset="0"/>
              </a:rPr>
              <a:t>attr</a:t>
            </a:r>
            <a:r>
              <a:rPr lang="en-US" sz="1400" dirty="0" smtClean="0">
                <a:latin typeface="Arial" pitchFamily="34" charset="0"/>
                <a:cs typeface="Arial" pitchFamily="34" charset="0"/>
              </a:rPr>
              <a:t>^=</a:t>
            </a:r>
            <a:r>
              <a:rPr lang="en-US" sz="1400" i="1" dirty="0" smtClean="0">
                <a:latin typeface="Arial" pitchFamily="34" charset="0"/>
                <a:cs typeface="Arial" pitchFamily="34" charset="0"/>
              </a:rPr>
              <a:t>value</a:t>
            </a:r>
            <a:r>
              <a:rPr lang="en-US" sz="1400" dirty="0" smtClean="0">
                <a:latin typeface="Arial" pitchFamily="34" charset="0"/>
                <a:cs typeface="Arial" pitchFamily="34" charset="0"/>
              </a:rPr>
              <a:t>] [</a:t>
            </a:r>
            <a:r>
              <a:rPr lang="en-US" sz="1400" i="1" dirty="0" err="1" smtClean="0">
                <a:latin typeface="Arial" pitchFamily="34" charset="0"/>
                <a:cs typeface="Arial" pitchFamily="34" charset="0"/>
              </a:rPr>
              <a:t>attr</a:t>
            </a:r>
            <a:r>
              <a:rPr lang="en-US" sz="1400" dirty="0" smtClean="0">
                <a:latin typeface="Arial" pitchFamily="34" charset="0"/>
                <a:cs typeface="Arial" pitchFamily="34" charset="0"/>
              </a:rPr>
              <a:t>$=</a:t>
            </a:r>
            <a:r>
              <a:rPr lang="en-US" sz="1400" i="1" dirty="0" smtClean="0">
                <a:latin typeface="Arial" pitchFamily="34" charset="0"/>
                <a:cs typeface="Arial" pitchFamily="34" charset="0"/>
              </a:rPr>
              <a:t>value</a:t>
            </a:r>
            <a:r>
              <a:rPr lang="en-US" sz="1400" dirty="0" smtClean="0">
                <a:latin typeface="Arial" pitchFamily="34" charset="0"/>
                <a:cs typeface="Arial" pitchFamily="34" charset="0"/>
              </a:rPr>
              <a:t>] [</a:t>
            </a:r>
            <a:r>
              <a:rPr lang="en-US" sz="1400" i="1" dirty="0" err="1" smtClean="0">
                <a:latin typeface="Arial" pitchFamily="34" charset="0"/>
                <a:cs typeface="Arial" pitchFamily="34" charset="0"/>
              </a:rPr>
              <a:t>attr</a:t>
            </a:r>
            <a:r>
              <a:rPr lang="en-US" sz="1400" dirty="0" smtClean="0">
                <a:latin typeface="Arial" pitchFamily="34" charset="0"/>
                <a:cs typeface="Arial" pitchFamily="34" charset="0"/>
              </a:rPr>
              <a:t>*=</a:t>
            </a:r>
            <a:r>
              <a:rPr lang="en-US" sz="1400" i="1" dirty="0" smtClean="0">
                <a:latin typeface="Arial" pitchFamily="34" charset="0"/>
                <a:cs typeface="Arial" pitchFamily="34" charset="0"/>
              </a:rPr>
              <a:t>value</a:t>
            </a:r>
            <a:r>
              <a:rPr lang="en-US" sz="1400" dirty="0" smtClean="0">
                <a:latin typeface="Arial" pitchFamily="34" charset="0"/>
                <a:cs typeface="Arial" pitchFamily="34" charset="0"/>
              </a:rPr>
              <a:t>]</a:t>
            </a:r>
            <a:br>
              <a:rPr lang="en-US" sz="1400" dirty="0" smtClean="0">
                <a:latin typeface="Arial" pitchFamily="34" charset="0"/>
                <a:cs typeface="Arial" pitchFamily="34" charset="0"/>
              </a:rPr>
            </a:br>
            <a:r>
              <a:rPr lang="en-US" sz="1400" b="1" dirty="0" smtClean="0">
                <a:latin typeface="Arial" pitchFamily="34" charset="0"/>
                <a:cs typeface="Arial" pitchFamily="34" charset="0"/>
              </a:rPr>
              <a:t>Example:</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autoplay</a:t>
            </a:r>
            <a:r>
              <a:rPr lang="en-US" sz="1400" dirty="0" smtClean="0">
                <a:latin typeface="Arial" pitchFamily="34" charset="0"/>
                <a:cs typeface="Arial" pitchFamily="34" charset="0"/>
              </a:rPr>
              <a:t>] will match all elements that have the </a:t>
            </a:r>
            <a:r>
              <a:rPr lang="en-US" sz="1400" dirty="0" err="1" smtClean="0">
                <a:latin typeface="Arial" pitchFamily="34" charset="0"/>
                <a:cs typeface="Arial" pitchFamily="34" charset="0"/>
              </a:rPr>
              <a:t>autoplay</a:t>
            </a:r>
            <a:r>
              <a:rPr lang="en-US" sz="1400" dirty="0" smtClean="0">
                <a:latin typeface="Arial" pitchFamily="34" charset="0"/>
                <a:cs typeface="Arial" pitchFamily="34" charset="0"/>
              </a:rPr>
              <a:t> attribute set (to any value).</a:t>
            </a:r>
          </a:p>
        </p:txBody>
      </p:sp>
      <p:sp>
        <p:nvSpPr>
          <p:cNvPr id="2" name="Title 1"/>
          <p:cNvSpPr>
            <a:spLocks noGrp="1"/>
          </p:cNvSpPr>
          <p:nvPr>
            <p:ph type="title"/>
          </p:nvPr>
        </p:nvSpPr>
        <p:spPr>
          <a:xfrm>
            <a:off x="502920" y="311256"/>
            <a:ext cx="9052560" cy="907944"/>
          </a:xfrm>
        </p:spPr>
        <p:txBody>
          <a:bodyPr>
            <a:normAutofit/>
          </a:bodyPr>
          <a:lstStyle/>
          <a:p>
            <a:r>
              <a:rPr lang="en-US" dirty="0" smtClean="0"/>
              <a:t>Basic Selectors: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0" y="914400"/>
            <a:ext cx="6888480" cy="6629400"/>
          </a:xfrm>
        </p:spPr>
        <p:txBody>
          <a:bodyPr>
            <a:normAutofit fontScale="92500" lnSpcReduction="10000"/>
          </a:bodyPr>
          <a:lstStyle/>
          <a:p>
            <a:r>
              <a:rPr lang="en-US" sz="1000" dirty="0" smtClean="0">
                <a:solidFill>
                  <a:srgbClr val="0000FF"/>
                </a:solidFill>
                <a:latin typeface="Verdana" pitchFamily="34" charset="0"/>
                <a:ea typeface="Verdana" pitchFamily="34" charset="0"/>
                <a:cs typeface="Arial" pitchFamily="34" charset="0"/>
              </a:rPr>
              <a:t>&lt;</a:t>
            </a:r>
            <a:r>
              <a:rPr lang="en-US" sz="1000" dirty="0" err="1" smtClean="0">
                <a:solidFill>
                  <a:srgbClr val="800000"/>
                </a:solidFill>
                <a:latin typeface="Verdana" pitchFamily="34" charset="0"/>
                <a:ea typeface="Verdana" pitchFamily="34" charset="0"/>
                <a:cs typeface="Arial" pitchFamily="34" charset="0"/>
              </a:rPr>
              <a:t>ul</a:t>
            </a:r>
            <a:r>
              <a:rPr lang="en-US" sz="1000" dirty="0" smtClean="0">
                <a:solidFill>
                  <a:srgbClr val="0000FF"/>
                </a:solidFill>
                <a:latin typeface="Verdana" pitchFamily="34" charset="0"/>
                <a:ea typeface="Verdana" pitchFamily="34" charset="0"/>
                <a:cs typeface="Arial" pitchFamily="34" charset="0"/>
              </a:rPr>
              <a:t>&gt;</a:t>
            </a:r>
            <a:endParaRPr lang="en-US" sz="1000" dirty="0" smtClean="0">
              <a:solidFill>
                <a:srgbClr val="000000"/>
              </a:solidFill>
              <a:latin typeface="Verdana" pitchFamily="34" charset="0"/>
              <a:ea typeface="Verdana" pitchFamily="34" charset="0"/>
              <a:cs typeface="Arial" pitchFamily="34" charset="0"/>
            </a:endParaRPr>
          </a:p>
          <a:p>
            <a:r>
              <a:rPr lang="it-IT" sz="1000" dirty="0" smtClean="0">
                <a:solidFill>
                  <a:srgbClr val="000000"/>
                </a:solidFill>
                <a:latin typeface="Verdana" pitchFamily="34" charset="0"/>
                <a:ea typeface="Verdana" pitchFamily="34" charset="0"/>
                <a:cs typeface="Arial" pitchFamily="34" charset="0"/>
              </a:rPr>
              <a:t>    </a:t>
            </a:r>
            <a:r>
              <a:rPr lang="it-IT" sz="1000" dirty="0" smtClean="0">
                <a:solidFill>
                  <a:srgbClr val="0000FF"/>
                </a:solidFill>
                <a:latin typeface="Verdana" pitchFamily="34" charset="0"/>
                <a:ea typeface="Verdana" pitchFamily="34" charset="0"/>
                <a:cs typeface="Arial" pitchFamily="34" charset="0"/>
              </a:rPr>
              <a:t>&lt;</a:t>
            </a:r>
            <a:r>
              <a:rPr lang="it-IT" sz="1000" dirty="0" smtClean="0">
                <a:solidFill>
                  <a:srgbClr val="800000"/>
                </a:solidFill>
                <a:latin typeface="Verdana" pitchFamily="34" charset="0"/>
                <a:ea typeface="Verdana" pitchFamily="34" charset="0"/>
                <a:cs typeface="Arial" pitchFamily="34" charset="0"/>
              </a:rPr>
              <a:t>li</a:t>
            </a:r>
            <a:r>
              <a:rPr lang="it-IT" sz="1000" dirty="0" smtClean="0">
                <a:solidFill>
                  <a:srgbClr val="0000FF"/>
                </a:solidFill>
                <a:latin typeface="Verdana" pitchFamily="34" charset="0"/>
                <a:ea typeface="Verdana" pitchFamily="34" charset="0"/>
                <a:cs typeface="Arial" pitchFamily="34" charset="0"/>
              </a:rPr>
              <a:t>&gt;&lt;</a:t>
            </a:r>
            <a:r>
              <a:rPr lang="it-IT" sz="1000" dirty="0" smtClean="0">
                <a:solidFill>
                  <a:srgbClr val="800000"/>
                </a:solidFill>
                <a:latin typeface="Verdana" pitchFamily="34" charset="0"/>
                <a:ea typeface="Verdana" pitchFamily="34" charset="0"/>
                <a:cs typeface="Arial" pitchFamily="34" charset="0"/>
              </a:rPr>
              <a:t>a</a:t>
            </a:r>
            <a:r>
              <a:rPr lang="it-IT" sz="1000" dirty="0" smtClean="0">
                <a:solidFill>
                  <a:srgbClr val="000000"/>
                </a:solidFill>
                <a:latin typeface="Verdana" pitchFamily="34" charset="0"/>
                <a:ea typeface="Verdana" pitchFamily="34" charset="0"/>
                <a:cs typeface="Arial" pitchFamily="34" charset="0"/>
              </a:rPr>
              <a:t> </a:t>
            </a:r>
            <a:r>
              <a:rPr lang="it-IT" sz="1000" dirty="0" smtClean="0">
                <a:solidFill>
                  <a:srgbClr val="FF0000"/>
                </a:solidFill>
                <a:latin typeface="Verdana" pitchFamily="34" charset="0"/>
                <a:ea typeface="Verdana" pitchFamily="34" charset="0"/>
                <a:cs typeface="Arial" pitchFamily="34" charset="0"/>
              </a:rPr>
              <a:t>href</a:t>
            </a:r>
            <a:r>
              <a:rPr lang="it-IT" sz="1000" dirty="0" smtClean="0">
                <a:solidFill>
                  <a:srgbClr val="0000FF"/>
                </a:solidFill>
                <a:latin typeface="Verdana" pitchFamily="34" charset="0"/>
                <a:ea typeface="Verdana" pitchFamily="34" charset="0"/>
                <a:cs typeface="Arial" pitchFamily="34" charset="0"/>
              </a:rPr>
              <a:t>="#internal"&gt;</a:t>
            </a:r>
            <a:r>
              <a:rPr lang="it-IT" sz="1000" dirty="0" smtClean="0">
                <a:solidFill>
                  <a:srgbClr val="000000"/>
                </a:solidFill>
                <a:latin typeface="Verdana" pitchFamily="34" charset="0"/>
                <a:ea typeface="Verdana" pitchFamily="34" charset="0"/>
                <a:cs typeface="Arial" pitchFamily="34" charset="0"/>
              </a:rPr>
              <a:t>Internal link</a:t>
            </a:r>
            <a:r>
              <a:rPr lang="it-IT" sz="1000" dirty="0" smtClean="0">
                <a:solidFill>
                  <a:srgbClr val="0000FF"/>
                </a:solidFill>
                <a:latin typeface="Verdana" pitchFamily="34" charset="0"/>
                <a:ea typeface="Verdana" pitchFamily="34" charset="0"/>
                <a:cs typeface="Arial" pitchFamily="34" charset="0"/>
              </a:rPr>
              <a:t>&lt;/</a:t>
            </a:r>
            <a:r>
              <a:rPr lang="it-IT" sz="1000" dirty="0" smtClean="0">
                <a:solidFill>
                  <a:srgbClr val="800000"/>
                </a:solidFill>
                <a:latin typeface="Verdana" pitchFamily="34" charset="0"/>
                <a:ea typeface="Verdana" pitchFamily="34" charset="0"/>
                <a:cs typeface="Arial" pitchFamily="34" charset="0"/>
              </a:rPr>
              <a:t>a</a:t>
            </a:r>
            <a:r>
              <a:rPr lang="it-IT" sz="1000" dirty="0" smtClean="0">
                <a:solidFill>
                  <a:srgbClr val="0000FF"/>
                </a:solidFill>
                <a:latin typeface="Verdana" pitchFamily="34" charset="0"/>
                <a:ea typeface="Verdana" pitchFamily="34" charset="0"/>
                <a:cs typeface="Arial" pitchFamily="34" charset="0"/>
              </a:rPr>
              <a:t>&gt;&lt;/</a:t>
            </a:r>
            <a:r>
              <a:rPr lang="it-IT" sz="1000" dirty="0" smtClean="0">
                <a:solidFill>
                  <a:srgbClr val="800000"/>
                </a:solidFill>
                <a:latin typeface="Verdana" pitchFamily="34" charset="0"/>
                <a:ea typeface="Verdana" pitchFamily="34" charset="0"/>
                <a:cs typeface="Arial" pitchFamily="34" charset="0"/>
              </a:rPr>
              <a:t>li</a:t>
            </a:r>
            <a:r>
              <a:rPr lang="it-IT" sz="1000" dirty="0" smtClean="0">
                <a:solidFill>
                  <a:srgbClr val="0000FF"/>
                </a:solidFill>
                <a:latin typeface="Verdana" pitchFamily="34" charset="0"/>
                <a:ea typeface="Verdana" pitchFamily="34" charset="0"/>
                <a:cs typeface="Arial" pitchFamily="34" charset="0"/>
              </a:rPr>
              <a:t>&gt;</a:t>
            </a:r>
            <a:endParaRPr lang="it-IT" sz="1000" dirty="0" smtClean="0">
              <a:solidFill>
                <a:srgbClr val="000000"/>
              </a:solidFill>
              <a:latin typeface="Verdana" pitchFamily="34" charset="0"/>
              <a:ea typeface="Verdana" pitchFamily="34" charset="0"/>
              <a:cs typeface="Arial" pitchFamily="34" charset="0"/>
            </a:endParaRPr>
          </a:p>
          <a:p>
            <a:r>
              <a:rPr lang="it-IT" sz="1000" dirty="0" smtClean="0">
                <a:solidFill>
                  <a:srgbClr val="000000"/>
                </a:solidFill>
                <a:latin typeface="Verdana" pitchFamily="34" charset="0"/>
                <a:ea typeface="Verdana" pitchFamily="34" charset="0"/>
                <a:cs typeface="Arial" pitchFamily="34" charset="0"/>
              </a:rPr>
              <a:t>    </a:t>
            </a:r>
            <a:r>
              <a:rPr lang="it-IT" sz="1000" dirty="0" smtClean="0">
                <a:solidFill>
                  <a:srgbClr val="0000FF"/>
                </a:solidFill>
                <a:latin typeface="Verdana" pitchFamily="34" charset="0"/>
                <a:ea typeface="Verdana" pitchFamily="34" charset="0"/>
                <a:cs typeface="Arial" pitchFamily="34" charset="0"/>
              </a:rPr>
              <a:t>&lt;</a:t>
            </a:r>
            <a:r>
              <a:rPr lang="it-IT" sz="1000" dirty="0" smtClean="0">
                <a:solidFill>
                  <a:srgbClr val="800000"/>
                </a:solidFill>
                <a:latin typeface="Verdana" pitchFamily="34" charset="0"/>
                <a:ea typeface="Verdana" pitchFamily="34" charset="0"/>
                <a:cs typeface="Arial" pitchFamily="34" charset="0"/>
              </a:rPr>
              <a:t>li</a:t>
            </a:r>
            <a:r>
              <a:rPr lang="it-IT" sz="1000" dirty="0" smtClean="0">
                <a:solidFill>
                  <a:srgbClr val="0000FF"/>
                </a:solidFill>
                <a:latin typeface="Verdana" pitchFamily="34" charset="0"/>
                <a:ea typeface="Verdana" pitchFamily="34" charset="0"/>
                <a:cs typeface="Arial" pitchFamily="34" charset="0"/>
              </a:rPr>
              <a:t>&gt;&lt;</a:t>
            </a:r>
            <a:r>
              <a:rPr lang="it-IT" sz="1000" dirty="0" smtClean="0">
                <a:solidFill>
                  <a:srgbClr val="800000"/>
                </a:solidFill>
                <a:latin typeface="Verdana" pitchFamily="34" charset="0"/>
                <a:ea typeface="Verdana" pitchFamily="34" charset="0"/>
                <a:cs typeface="Arial" pitchFamily="34" charset="0"/>
              </a:rPr>
              <a:t>a</a:t>
            </a:r>
            <a:r>
              <a:rPr lang="it-IT" sz="1000" dirty="0" smtClean="0">
                <a:solidFill>
                  <a:srgbClr val="000000"/>
                </a:solidFill>
                <a:latin typeface="Verdana" pitchFamily="34" charset="0"/>
                <a:ea typeface="Verdana" pitchFamily="34" charset="0"/>
                <a:cs typeface="Arial" pitchFamily="34" charset="0"/>
              </a:rPr>
              <a:t> </a:t>
            </a:r>
            <a:r>
              <a:rPr lang="it-IT" sz="1000" dirty="0" smtClean="0">
                <a:solidFill>
                  <a:srgbClr val="FF0000"/>
                </a:solidFill>
                <a:latin typeface="Verdana" pitchFamily="34" charset="0"/>
                <a:ea typeface="Verdana" pitchFamily="34" charset="0"/>
                <a:cs typeface="Arial" pitchFamily="34" charset="0"/>
              </a:rPr>
              <a:t>href</a:t>
            </a:r>
            <a:r>
              <a:rPr lang="it-IT" sz="1000" dirty="0" smtClean="0">
                <a:solidFill>
                  <a:srgbClr val="0000FF"/>
                </a:solidFill>
                <a:latin typeface="Verdana" pitchFamily="34" charset="0"/>
                <a:ea typeface="Verdana" pitchFamily="34" charset="0"/>
                <a:cs typeface="Arial" pitchFamily="34" charset="0"/>
              </a:rPr>
              <a:t>="http://example.com"&gt;</a:t>
            </a:r>
            <a:r>
              <a:rPr lang="it-IT" sz="1000" dirty="0" smtClean="0">
                <a:solidFill>
                  <a:srgbClr val="000000"/>
                </a:solidFill>
                <a:latin typeface="Verdana" pitchFamily="34" charset="0"/>
                <a:ea typeface="Verdana" pitchFamily="34" charset="0"/>
                <a:cs typeface="Arial" pitchFamily="34" charset="0"/>
              </a:rPr>
              <a:t>Example link</a:t>
            </a:r>
            <a:r>
              <a:rPr lang="it-IT" sz="1000" dirty="0" smtClean="0">
                <a:solidFill>
                  <a:srgbClr val="0000FF"/>
                </a:solidFill>
                <a:latin typeface="Verdana" pitchFamily="34" charset="0"/>
                <a:ea typeface="Verdana" pitchFamily="34" charset="0"/>
                <a:cs typeface="Arial" pitchFamily="34" charset="0"/>
              </a:rPr>
              <a:t>&lt;/</a:t>
            </a:r>
            <a:r>
              <a:rPr lang="it-IT" sz="1000" dirty="0" smtClean="0">
                <a:solidFill>
                  <a:srgbClr val="800000"/>
                </a:solidFill>
                <a:latin typeface="Verdana" pitchFamily="34" charset="0"/>
                <a:ea typeface="Verdana" pitchFamily="34" charset="0"/>
                <a:cs typeface="Arial" pitchFamily="34" charset="0"/>
              </a:rPr>
              <a:t>a</a:t>
            </a:r>
            <a:r>
              <a:rPr lang="it-IT" sz="1000" dirty="0" smtClean="0">
                <a:solidFill>
                  <a:srgbClr val="0000FF"/>
                </a:solidFill>
                <a:latin typeface="Verdana" pitchFamily="34" charset="0"/>
                <a:ea typeface="Verdana" pitchFamily="34" charset="0"/>
                <a:cs typeface="Arial" pitchFamily="34" charset="0"/>
              </a:rPr>
              <a:t>&gt;&lt;/</a:t>
            </a:r>
            <a:r>
              <a:rPr lang="it-IT" sz="1000" dirty="0" smtClean="0">
                <a:solidFill>
                  <a:srgbClr val="800000"/>
                </a:solidFill>
                <a:latin typeface="Verdana" pitchFamily="34" charset="0"/>
                <a:ea typeface="Verdana" pitchFamily="34" charset="0"/>
                <a:cs typeface="Arial" pitchFamily="34" charset="0"/>
              </a:rPr>
              <a:t>li</a:t>
            </a:r>
            <a:r>
              <a:rPr lang="it-IT" sz="1000" dirty="0" smtClean="0">
                <a:solidFill>
                  <a:srgbClr val="0000FF"/>
                </a:solidFill>
                <a:latin typeface="Verdana" pitchFamily="34" charset="0"/>
                <a:ea typeface="Verdana" pitchFamily="34" charset="0"/>
                <a:cs typeface="Arial" pitchFamily="34" charset="0"/>
              </a:rPr>
              <a:t>&gt;</a:t>
            </a:r>
            <a:endParaRPr lang="it-IT" sz="1000" dirty="0" smtClean="0">
              <a:solidFill>
                <a:srgbClr val="000000"/>
              </a:solidFill>
              <a:latin typeface="Verdana" pitchFamily="34" charset="0"/>
              <a:ea typeface="Verdana" pitchFamily="34" charset="0"/>
              <a:cs typeface="Arial" pitchFamily="34" charset="0"/>
            </a:endParaRPr>
          </a:p>
          <a:p>
            <a:r>
              <a:rPr lang="it-IT" sz="1000" dirty="0" smtClean="0">
                <a:solidFill>
                  <a:srgbClr val="000000"/>
                </a:solidFill>
                <a:latin typeface="Verdana" pitchFamily="34" charset="0"/>
                <a:ea typeface="Verdana" pitchFamily="34" charset="0"/>
                <a:cs typeface="Arial" pitchFamily="34" charset="0"/>
              </a:rPr>
              <a:t>    </a:t>
            </a:r>
            <a:r>
              <a:rPr lang="it-IT" sz="1000" dirty="0" smtClean="0">
                <a:solidFill>
                  <a:srgbClr val="0000FF"/>
                </a:solidFill>
                <a:latin typeface="Verdana" pitchFamily="34" charset="0"/>
                <a:ea typeface="Verdana" pitchFamily="34" charset="0"/>
                <a:cs typeface="Arial" pitchFamily="34" charset="0"/>
              </a:rPr>
              <a:t>&lt;</a:t>
            </a:r>
            <a:r>
              <a:rPr lang="it-IT" sz="1000" dirty="0" smtClean="0">
                <a:solidFill>
                  <a:srgbClr val="800000"/>
                </a:solidFill>
                <a:latin typeface="Verdana" pitchFamily="34" charset="0"/>
                <a:ea typeface="Verdana" pitchFamily="34" charset="0"/>
                <a:cs typeface="Arial" pitchFamily="34" charset="0"/>
              </a:rPr>
              <a:t>li</a:t>
            </a:r>
            <a:r>
              <a:rPr lang="it-IT" sz="1000" dirty="0" smtClean="0">
                <a:solidFill>
                  <a:srgbClr val="0000FF"/>
                </a:solidFill>
                <a:latin typeface="Verdana" pitchFamily="34" charset="0"/>
                <a:ea typeface="Verdana" pitchFamily="34" charset="0"/>
                <a:cs typeface="Arial" pitchFamily="34" charset="0"/>
              </a:rPr>
              <a:t>&gt;&lt;</a:t>
            </a:r>
            <a:r>
              <a:rPr lang="it-IT" sz="1000" dirty="0" smtClean="0">
                <a:solidFill>
                  <a:srgbClr val="800000"/>
                </a:solidFill>
                <a:latin typeface="Verdana" pitchFamily="34" charset="0"/>
                <a:ea typeface="Verdana" pitchFamily="34" charset="0"/>
                <a:cs typeface="Arial" pitchFamily="34" charset="0"/>
              </a:rPr>
              <a:t>a</a:t>
            </a:r>
            <a:r>
              <a:rPr lang="it-IT" sz="1000" dirty="0" smtClean="0">
                <a:solidFill>
                  <a:srgbClr val="000000"/>
                </a:solidFill>
                <a:latin typeface="Verdana" pitchFamily="34" charset="0"/>
                <a:ea typeface="Verdana" pitchFamily="34" charset="0"/>
                <a:cs typeface="Arial" pitchFamily="34" charset="0"/>
              </a:rPr>
              <a:t> </a:t>
            </a:r>
            <a:r>
              <a:rPr lang="it-IT" sz="1000" dirty="0" smtClean="0">
                <a:solidFill>
                  <a:srgbClr val="FF0000"/>
                </a:solidFill>
                <a:latin typeface="Verdana" pitchFamily="34" charset="0"/>
                <a:ea typeface="Verdana" pitchFamily="34" charset="0"/>
                <a:cs typeface="Arial" pitchFamily="34" charset="0"/>
              </a:rPr>
              <a:t>href</a:t>
            </a:r>
            <a:r>
              <a:rPr lang="it-IT" sz="1000" dirty="0" smtClean="0">
                <a:solidFill>
                  <a:srgbClr val="0000FF"/>
                </a:solidFill>
                <a:latin typeface="Verdana" pitchFamily="34" charset="0"/>
                <a:ea typeface="Verdana" pitchFamily="34" charset="0"/>
                <a:cs typeface="Arial" pitchFamily="34" charset="0"/>
              </a:rPr>
              <a:t>="#InSensitive"&gt;</a:t>
            </a:r>
            <a:r>
              <a:rPr lang="it-IT" sz="1000" dirty="0" smtClean="0">
                <a:solidFill>
                  <a:srgbClr val="000000"/>
                </a:solidFill>
                <a:latin typeface="Verdana" pitchFamily="34" charset="0"/>
                <a:ea typeface="Verdana" pitchFamily="34" charset="0"/>
                <a:cs typeface="Arial" pitchFamily="34" charset="0"/>
              </a:rPr>
              <a:t>Insensitive internal link</a:t>
            </a:r>
            <a:r>
              <a:rPr lang="it-IT" sz="1000" dirty="0" smtClean="0">
                <a:solidFill>
                  <a:srgbClr val="0000FF"/>
                </a:solidFill>
                <a:latin typeface="Verdana" pitchFamily="34" charset="0"/>
                <a:ea typeface="Verdana" pitchFamily="34" charset="0"/>
                <a:cs typeface="Arial" pitchFamily="34" charset="0"/>
              </a:rPr>
              <a:t>&lt;/</a:t>
            </a:r>
            <a:r>
              <a:rPr lang="it-IT" sz="1000" dirty="0" smtClean="0">
                <a:solidFill>
                  <a:srgbClr val="800000"/>
                </a:solidFill>
                <a:latin typeface="Verdana" pitchFamily="34" charset="0"/>
                <a:ea typeface="Verdana" pitchFamily="34" charset="0"/>
                <a:cs typeface="Arial" pitchFamily="34" charset="0"/>
              </a:rPr>
              <a:t>a</a:t>
            </a:r>
            <a:r>
              <a:rPr lang="it-IT" sz="1000" dirty="0" smtClean="0">
                <a:solidFill>
                  <a:srgbClr val="0000FF"/>
                </a:solidFill>
                <a:latin typeface="Verdana" pitchFamily="34" charset="0"/>
                <a:ea typeface="Verdana" pitchFamily="34" charset="0"/>
                <a:cs typeface="Arial" pitchFamily="34" charset="0"/>
              </a:rPr>
              <a:t>&gt;&lt;/</a:t>
            </a:r>
            <a:r>
              <a:rPr lang="it-IT" sz="1000" dirty="0" smtClean="0">
                <a:solidFill>
                  <a:srgbClr val="800000"/>
                </a:solidFill>
                <a:latin typeface="Verdana" pitchFamily="34" charset="0"/>
                <a:ea typeface="Verdana" pitchFamily="34" charset="0"/>
                <a:cs typeface="Arial" pitchFamily="34" charset="0"/>
              </a:rPr>
              <a:t>li</a:t>
            </a:r>
            <a:r>
              <a:rPr lang="it-IT" sz="1000" dirty="0" smtClean="0">
                <a:solidFill>
                  <a:srgbClr val="0000FF"/>
                </a:solidFill>
                <a:latin typeface="Verdana" pitchFamily="34" charset="0"/>
                <a:ea typeface="Verdana" pitchFamily="34" charset="0"/>
                <a:cs typeface="Arial" pitchFamily="34" charset="0"/>
              </a:rPr>
              <a:t>&gt;</a:t>
            </a:r>
            <a:endParaRPr lang="it-IT" sz="1000" dirty="0" smtClean="0">
              <a:solidFill>
                <a:srgbClr val="000000"/>
              </a:solidFill>
              <a:latin typeface="Verdana" pitchFamily="34" charset="0"/>
              <a:ea typeface="Verdana" pitchFamily="34" charset="0"/>
              <a:cs typeface="Arial" pitchFamily="34" charset="0"/>
            </a:endParaRPr>
          </a:p>
          <a:p>
            <a:r>
              <a:rPr lang="it-IT" sz="1000" dirty="0" smtClean="0">
                <a:solidFill>
                  <a:srgbClr val="000000"/>
                </a:solidFill>
                <a:latin typeface="Verdana" pitchFamily="34" charset="0"/>
                <a:ea typeface="Verdana" pitchFamily="34" charset="0"/>
                <a:cs typeface="Arial" pitchFamily="34" charset="0"/>
              </a:rPr>
              <a:t>    </a:t>
            </a:r>
            <a:r>
              <a:rPr lang="it-IT" sz="1000" dirty="0" smtClean="0">
                <a:solidFill>
                  <a:srgbClr val="0000FF"/>
                </a:solidFill>
                <a:latin typeface="Verdana" pitchFamily="34" charset="0"/>
                <a:ea typeface="Verdana" pitchFamily="34" charset="0"/>
                <a:cs typeface="Arial" pitchFamily="34" charset="0"/>
              </a:rPr>
              <a:t>&lt;</a:t>
            </a:r>
            <a:r>
              <a:rPr lang="it-IT" sz="1000" dirty="0" smtClean="0">
                <a:solidFill>
                  <a:srgbClr val="800000"/>
                </a:solidFill>
                <a:latin typeface="Verdana" pitchFamily="34" charset="0"/>
                <a:ea typeface="Verdana" pitchFamily="34" charset="0"/>
                <a:cs typeface="Arial" pitchFamily="34" charset="0"/>
              </a:rPr>
              <a:t>li</a:t>
            </a:r>
            <a:r>
              <a:rPr lang="it-IT" sz="1000" dirty="0" smtClean="0">
                <a:solidFill>
                  <a:srgbClr val="0000FF"/>
                </a:solidFill>
                <a:latin typeface="Verdana" pitchFamily="34" charset="0"/>
                <a:ea typeface="Verdana" pitchFamily="34" charset="0"/>
                <a:cs typeface="Arial" pitchFamily="34" charset="0"/>
              </a:rPr>
              <a:t>&gt;&lt;</a:t>
            </a:r>
            <a:r>
              <a:rPr lang="it-IT" sz="1000" dirty="0" smtClean="0">
                <a:solidFill>
                  <a:srgbClr val="800000"/>
                </a:solidFill>
                <a:latin typeface="Verdana" pitchFamily="34" charset="0"/>
                <a:ea typeface="Verdana" pitchFamily="34" charset="0"/>
                <a:cs typeface="Arial" pitchFamily="34" charset="0"/>
              </a:rPr>
              <a:t>a</a:t>
            </a:r>
            <a:r>
              <a:rPr lang="it-IT" sz="1000" dirty="0" smtClean="0">
                <a:solidFill>
                  <a:srgbClr val="000000"/>
                </a:solidFill>
                <a:latin typeface="Verdana" pitchFamily="34" charset="0"/>
                <a:ea typeface="Verdana" pitchFamily="34" charset="0"/>
                <a:cs typeface="Arial" pitchFamily="34" charset="0"/>
              </a:rPr>
              <a:t> </a:t>
            </a:r>
            <a:r>
              <a:rPr lang="it-IT" sz="1000" dirty="0" smtClean="0">
                <a:solidFill>
                  <a:srgbClr val="FF0000"/>
                </a:solidFill>
                <a:latin typeface="Verdana" pitchFamily="34" charset="0"/>
                <a:ea typeface="Verdana" pitchFamily="34" charset="0"/>
                <a:cs typeface="Arial" pitchFamily="34" charset="0"/>
              </a:rPr>
              <a:t>href</a:t>
            </a:r>
            <a:r>
              <a:rPr lang="it-IT" sz="1000" dirty="0" smtClean="0">
                <a:solidFill>
                  <a:srgbClr val="0000FF"/>
                </a:solidFill>
                <a:latin typeface="Verdana" pitchFamily="34" charset="0"/>
                <a:ea typeface="Verdana" pitchFamily="34" charset="0"/>
                <a:cs typeface="Arial" pitchFamily="34" charset="0"/>
              </a:rPr>
              <a:t>="http://example.org"&gt;</a:t>
            </a:r>
            <a:r>
              <a:rPr lang="it-IT" sz="1000" dirty="0" smtClean="0">
                <a:solidFill>
                  <a:srgbClr val="000000"/>
                </a:solidFill>
                <a:latin typeface="Verdana" pitchFamily="34" charset="0"/>
                <a:ea typeface="Verdana" pitchFamily="34" charset="0"/>
                <a:cs typeface="Arial" pitchFamily="34" charset="0"/>
              </a:rPr>
              <a:t>Example org link</a:t>
            </a:r>
            <a:r>
              <a:rPr lang="it-IT" sz="1000" dirty="0" smtClean="0">
                <a:solidFill>
                  <a:srgbClr val="0000FF"/>
                </a:solidFill>
                <a:latin typeface="Verdana" pitchFamily="34" charset="0"/>
                <a:ea typeface="Verdana" pitchFamily="34" charset="0"/>
                <a:cs typeface="Arial" pitchFamily="34" charset="0"/>
              </a:rPr>
              <a:t>&lt;/</a:t>
            </a:r>
            <a:r>
              <a:rPr lang="it-IT" sz="1000" dirty="0" smtClean="0">
                <a:solidFill>
                  <a:srgbClr val="800000"/>
                </a:solidFill>
                <a:latin typeface="Verdana" pitchFamily="34" charset="0"/>
                <a:ea typeface="Verdana" pitchFamily="34" charset="0"/>
                <a:cs typeface="Arial" pitchFamily="34" charset="0"/>
              </a:rPr>
              <a:t>a</a:t>
            </a:r>
            <a:r>
              <a:rPr lang="it-IT" sz="1000" dirty="0" smtClean="0">
                <a:solidFill>
                  <a:srgbClr val="0000FF"/>
                </a:solidFill>
                <a:latin typeface="Verdana" pitchFamily="34" charset="0"/>
                <a:ea typeface="Verdana" pitchFamily="34" charset="0"/>
                <a:cs typeface="Arial" pitchFamily="34" charset="0"/>
              </a:rPr>
              <a:t>&gt;&lt;/</a:t>
            </a:r>
            <a:r>
              <a:rPr lang="it-IT" sz="1000" dirty="0" smtClean="0">
                <a:solidFill>
                  <a:srgbClr val="800000"/>
                </a:solidFill>
                <a:latin typeface="Verdana" pitchFamily="34" charset="0"/>
                <a:ea typeface="Verdana" pitchFamily="34" charset="0"/>
                <a:cs typeface="Arial" pitchFamily="34" charset="0"/>
              </a:rPr>
              <a:t>li</a:t>
            </a:r>
            <a:r>
              <a:rPr lang="it-IT" sz="1000" dirty="0" smtClean="0">
                <a:solidFill>
                  <a:srgbClr val="0000FF"/>
                </a:solidFill>
                <a:latin typeface="Verdana" pitchFamily="34" charset="0"/>
                <a:ea typeface="Verdana" pitchFamily="34" charset="0"/>
                <a:cs typeface="Arial" pitchFamily="34" charset="0"/>
              </a:rPr>
              <a:t>&gt;</a:t>
            </a:r>
            <a:endParaRPr lang="it-IT"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FF"/>
                </a:solidFill>
                <a:latin typeface="Verdana" pitchFamily="34" charset="0"/>
                <a:ea typeface="Verdana" pitchFamily="34" charset="0"/>
                <a:cs typeface="Arial" pitchFamily="34" charset="0"/>
              </a:rPr>
              <a:t>&lt;/</a:t>
            </a:r>
            <a:r>
              <a:rPr lang="en-US" sz="1000" dirty="0" err="1" smtClean="0">
                <a:solidFill>
                  <a:srgbClr val="800000"/>
                </a:solidFill>
                <a:latin typeface="Verdana" pitchFamily="34" charset="0"/>
                <a:ea typeface="Verdana" pitchFamily="34" charset="0"/>
                <a:cs typeface="Arial" pitchFamily="34" charset="0"/>
              </a:rPr>
              <a:t>ul</a:t>
            </a:r>
            <a:r>
              <a:rPr lang="en-US" sz="1000" dirty="0" smtClean="0">
                <a:solidFill>
                  <a:srgbClr val="0000FF"/>
                </a:solidFill>
                <a:latin typeface="Verdana" pitchFamily="34" charset="0"/>
                <a:ea typeface="Verdana" pitchFamily="34" charset="0"/>
                <a:cs typeface="Arial" pitchFamily="34" charset="0"/>
              </a:rPr>
              <a:t>&gt;</a:t>
            </a:r>
            <a:endParaRPr lang="en-US" sz="1000" dirty="0" smtClean="0">
              <a:solidFill>
                <a:srgbClr val="000000"/>
              </a:solidFill>
              <a:latin typeface="Verdana" pitchFamily="34" charset="0"/>
              <a:ea typeface="Verdana" pitchFamily="34" charset="0"/>
              <a:cs typeface="Arial" pitchFamily="34" charset="0"/>
            </a:endParaRPr>
          </a:p>
          <a:p>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FF"/>
                </a:solidFill>
                <a:latin typeface="Verdana" pitchFamily="34" charset="0"/>
                <a:ea typeface="Verdana" pitchFamily="34" charset="0"/>
                <a:cs typeface="Arial" pitchFamily="34" charset="0"/>
              </a:rPr>
              <a:t>&lt;</a:t>
            </a:r>
            <a:r>
              <a:rPr lang="en-US" sz="1000" dirty="0" smtClean="0">
                <a:solidFill>
                  <a:srgbClr val="800000"/>
                </a:solidFill>
                <a:latin typeface="Verdana" pitchFamily="34" charset="0"/>
                <a:ea typeface="Verdana" pitchFamily="34" charset="0"/>
                <a:cs typeface="Arial" pitchFamily="34" charset="0"/>
              </a:rPr>
              <a:t>style</a:t>
            </a:r>
            <a:r>
              <a:rPr lang="en-US" sz="1000" dirty="0" smtClean="0">
                <a:solidFill>
                  <a:srgbClr val="0000FF"/>
                </a:solidFill>
                <a:latin typeface="Verdana" pitchFamily="34" charset="0"/>
                <a:ea typeface="Verdana" pitchFamily="34" charset="0"/>
                <a:cs typeface="Arial" pitchFamily="34" charset="0"/>
              </a:rPr>
              <a:t>&gt;</a:t>
            </a:r>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800000"/>
                </a:solidFill>
                <a:latin typeface="Verdana" pitchFamily="34" charset="0"/>
                <a:ea typeface="Verdana" pitchFamily="34" charset="0"/>
                <a:cs typeface="Arial" pitchFamily="34" charset="0"/>
              </a:rPr>
              <a:t>a</a:t>
            </a:r>
            <a:r>
              <a:rPr lang="en-US" sz="1000" dirty="0" smtClean="0">
                <a:solidFill>
                  <a:srgbClr val="000000"/>
                </a:solidFill>
                <a:latin typeface="Verdana" pitchFamily="34" charset="0"/>
                <a:ea typeface="Verdana" pitchFamily="34" charset="0"/>
                <a:cs typeface="Arial" pitchFamily="34" charset="0"/>
              </a:rPr>
              <a:t> {</a:t>
            </a: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FF0000"/>
                </a:solidFill>
                <a:latin typeface="Verdana" pitchFamily="34" charset="0"/>
                <a:ea typeface="Verdana" pitchFamily="34" charset="0"/>
                <a:cs typeface="Arial" pitchFamily="34" charset="0"/>
              </a:rPr>
              <a:t>color</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00FF"/>
                </a:solidFill>
                <a:latin typeface="Verdana" pitchFamily="34" charset="0"/>
                <a:ea typeface="Verdana" pitchFamily="34" charset="0"/>
                <a:cs typeface="Arial" pitchFamily="34" charset="0"/>
              </a:rPr>
              <a:t>blue</a:t>
            </a:r>
            <a:r>
              <a:rPr lang="en-US" sz="1000" dirty="0" smtClean="0">
                <a:solidFill>
                  <a:srgbClr val="000000"/>
                </a:solidFill>
                <a:latin typeface="Verdana" pitchFamily="34" charset="0"/>
                <a:ea typeface="Verdana" pitchFamily="34" charset="0"/>
                <a:cs typeface="Arial" pitchFamily="34" charset="0"/>
              </a:rPr>
              <a:t>;</a:t>
            </a:r>
          </a:p>
          <a:p>
            <a:r>
              <a:rPr lang="en-US" sz="1000" dirty="0" smtClean="0">
                <a:solidFill>
                  <a:srgbClr val="000000"/>
                </a:solidFill>
                <a:latin typeface="Verdana" pitchFamily="34" charset="0"/>
                <a:ea typeface="Verdana" pitchFamily="34" charset="0"/>
                <a:cs typeface="Arial" pitchFamily="34" charset="0"/>
              </a:rPr>
              <a:t>    }</a:t>
            </a:r>
          </a:p>
          <a:p>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Internal links, beginning with "#"</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a:t>
            </a:r>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800000"/>
                </a:solidFill>
                <a:latin typeface="Verdana" pitchFamily="34" charset="0"/>
                <a:ea typeface="Verdana" pitchFamily="34" charset="0"/>
                <a:cs typeface="Arial" pitchFamily="34" charset="0"/>
              </a:rPr>
              <a:t>a[</a:t>
            </a:r>
            <a:r>
              <a:rPr lang="en-US" sz="1000" dirty="0" err="1" smtClean="0">
                <a:solidFill>
                  <a:srgbClr val="800000"/>
                </a:solidFill>
                <a:latin typeface="Verdana" pitchFamily="34" charset="0"/>
                <a:ea typeface="Verdana" pitchFamily="34" charset="0"/>
                <a:cs typeface="Arial" pitchFamily="34" charset="0"/>
              </a:rPr>
              <a:t>href</a:t>
            </a:r>
            <a:r>
              <a:rPr lang="en-US" sz="1000" dirty="0" smtClean="0">
                <a:solidFill>
                  <a:srgbClr val="800000"/>
                </a:solidFill>
                <a:latin typeface="Verdana" pitchFamily="34" charset="0"/>
                <a:ea typeface="Verdana" pitchFamily="34" charset="0"/>
                <a:cs typeface="Arial" pitchFamily="34" charset="0"/>
              </a:rPr>
              <a:t>^="#"]</a:t>
            </a:r>
            <a:r>
              <a:rPr lang="en-US" sz="1000" dirty="0" smtClean="0">
                <a:solidFill>
                  <a:srgbClr val="000000"/>
                </a:solidFill>
                <a:latin typeface="Verdana" pitchFamily="34" charset="0"/>
                <a:ea typeface="Verdana" pitchFamily="34" charset="0"/>
                <a:cs typeface="Arial" pitchFamily="34" charset="0"/>
              </a:rPr>
              <a:t> {</a:t>
            </a: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FF0000"/>
                </a:solidFill>
                <a:latin typeface="Verdana" pitchFamily="34" charset="0"/>
                <a:ea typeface="Verdana" pitchFamily="34" charset="0"/>
                <a:cs typeface="Arial" pitchFamily="34" charset="0"/>
              </a:rPr>
              <a:t>background-color</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00FF"/>
                </a:solidFill>
                <a:latin typeface="Verdana" pitchFamily="34" charset="0"/>
                <a:ea typeface="Verdana" pitchFamily="34" charset="0"/>
                <a:cs typeface="Arial" pitchFamily="34" charset="0"/>
              </a:rPr>
              <a:t>gold</a:t>
            </a:r>
            <a:r>
              <a:rPr lang="en-US" sz="1000" dirty="0" smtClean="0">
                <a:solidFill>
                  <a:srgbClr val="000000"/>
                </a:solidFill>
                <a:latin typeface="Verdana" pitchFamily="34" charset="0"/>
                <a:ea typeface="Verdana" pitchFamily="34" charset="0"/>
                <a:cs typeface="Arial" pitchFamily="34" charset="0"/>
              </a:rPr>
              <a:t>;</a:t>
            </a:r>
          </a:p>
          <a:p>
            <a:r>
              <a:rPr lang="en-US" sz="1000" dirty="0" smtClean="0">
                <a:solidFill>
                  <a:srgbClr val="000000"/>
                </a:solidFill>
                <a:latin typeface="Verdana" pitchFamily="34" charset="0"/>
                <a:ea typeface="Verdana" pitchFamily="34" charset="0"/>
                <a:cs typeface="Arial" pitchFamily="34" charset="0"/>
              </a:rPr>
              <a:t>        }</a:t>
            </a:r>
          </a:p>
          <a:p>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Links with "example" anywhere in the URL</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a:t>
            </a:r>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800000"/>
                </a:solidFill>
                <a:latin typeface="Verdana" pitchFamily="34" charset="0"/>
                <a:ea typeface="Verdana" pitchFamily="34" charset="0"/>
                <a:cs typeface="Arial" pitchFamily="34" charset="0"/>
              </a:rPr>
              <a:t>a[</a:t>
            </a:r>
            <a:r>
              <a:rPr lang="en-US" sz="1000" dirty="0" err="1" smtClean="0">
                <a:solidFill>
                  <a:srgbClr val="800000"/>
                </a:solidFill>
                <a:latin typeface="Verdana" pitchFamily="34" charset="0"/>
                <a:ea typeface="Verdana" pitchFamily="34" charset="0"/>
                <a:cs typeface="Arial" pitchFamily="34" charset="0"/>
              </a:rPr>
              <a:t>href</a:t>
            </a:r>
            <a:r>
              <a:rPr lang="en-US" sz="1000" dirty="0" smtClean="0">
                <a:solidFill>
                  <a:srgbClr val="800000"/>
                </a:solidFill>
                <a:latin typeface="Verdana" pitchFamily="34" charset="0"/>
                <a:ea typeface="Verdana" pitchFamily="34" charset="0"/>
                <a:cs typeface="Arial" pitchFamily="34" charset="0"/>
              </a:rPr>
              <a:t>*="example"]</a:t>
            </a:r>
            <a:r>
              <a:rPr lang="en-US" sz="1000" dirty="0" smtClean="0">
                <a:solidFill>
                  <a:srgbClr val="000000"/>
                </a:solidFill>
                <a:latin typeface="Verdana" pitchFamily="34" charset="0"/>
                <a:ea typeface="Verdana" pitchFamily="34" charset="0"/>
                <a:cs typeface="Arial" pitchFamily="34" charset="0"/>
              </a:rPr>
              <a:t> {</a:t>
            </a: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FF0000"/>
                </a:solidFill>
                <a:latin typeface="Verdana" pitchFamily="34" charset="0"/>
                <a:ea typeface="Verdana" pitchFamily="34" charset="0"/>
                <a:cs typeface="Arial" pitchFamily="34" charset="0"/>
              </a:rPr>
              <a:t>background-color</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00FF"/>
                </a:solidFill>
                <a:latin typeface="Verdana" pitchFamily="34" charset="0"/>
                <a:ea typeface="Verdana" pitchFamily="34" charset="0"/>
                <a:cs typeface="Arial" pitchFamily="34" charset="0"/>
              </a:rPr>
              <a:t>silver</a:t>
            </a:r>
            <a:r>
              <a:rPr lang="en-US" sz="1000" dirty="0" smtClean="0">
                <a:solidFill>
                  <a:srgbClr val="000000"/>
                </a:solidFill>
                <a:latin typeface="Verdana" pitchFamily="34" charset="0"/>
                <a:ea typeface="Verdana" pitchFamily="34" charset="0"/>
                <a:cs typeface="Arial" pitchFamily="34" charset="0"/>
              </a:rPr>
              <a:t>;</a:t>
            </a:r>
          </a:p>
          <a:p>
            <a:r>
              <a:rPr lang="en-US" sz="1000" dirty="0" smtClean="0">
                <a:solidFill>
                  <a:srgbClr val="000000"/>
                </a:solidFill>
                <a:latin typeface="Verdana" pitchFamily="34" charset="0"/>
                <a:ea typeface="Verdana" pitchFamily="34" charset="0"/>
                <a:cs typeface="Arial" pitchFamily="34" charset="0"/>
              </a:rPr>
              <a:t>        }</a:t>
            </a:r>
          </a:p>
          <a:p>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Links with "insensitive" anywhere in the URL,  regardless of capitalization</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a:t>
            </a:r>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800000"/>
                </a:solidFill>
                <a:latin typeface="Verdana" pitchFamily="34" charset="0"/>
                <a:ea typeface="Verdana" pitchFamily="34" charset="0"/>
                <a:cs typeface="Arial" pitchFamily="34" charset="0"/>
              </a:rPr>
              <a:t>a[</a:t>
            </a:r>
            <a:r>
              <a:rPr lang="en-US" sz="1000" dirty="0" err="1" smtClean="0">
                <a:solidFill>
                  <a:srgbClr val="800000"/>
                </a:solidFill>
                <a:latin typeface="Verdana" pitchFamily="34" charset="0"/>
                <a:ea typeface="Verdana" pitchFamily="34" charset="0"/>
                <a:cs typeface="Arial" pitchFamily="34" charset="0"/>
              </a:rPr>
              <a:t>href</a:t>
            </a:r>
            <a:r>
              <a:rPr lang="en-US" sz="1000" dirty="0" smtClean="0">
                <a:solidFill>
                  <a:srgbClr val="800000"/>
                </a:solidFill>
                <a:latin typeface="Verdana" pitchFamily="34" charset="0"/>
                <a:ea typeface="Verdana" pitchFamily="34" charset="0"/>
                <a:cs typeface="Arial" pitchFamily="34" charset="0"/>
              </a:rPr>
              <a:t>*="insensitive"</a:t>
            </a:r>
            <a:r>
              <a:rPr lang="en-US" sz="1000" dirty="0" smtClean="0">
                <a:solidFill>
                  <a:srgbClr val="000000"/>
                </a:solidFill>
                <a:latin typeface="Verdana" pitchFamily="34" charset="0"/>
                <a:ea typeface="Verdana" pitchFamily="34" charset="0"/>
                <a:cs typeface="Arial" pitchFamily="34" charset="0"/>
              </a:rPr>
              <a:t> </a:t>
            </a:r>
            <a:r>
              <a:rPr lang="en-US" sz="1000" dirty="0" err="1" smtClean="0">
                <a:solidFill>
                  <a:srgbClr val="800000"/>
                </a:solidFill>
                <a:latin typeface="Verdana" pitchFamily="34" charset="0"/>
                <a:ea typeface="Verdana" pitchFamily="34" charset="0"/>
                <a:cs typeface="Arial" pitchFamily="34" charset="0"/>
              </a:rPr>
              <a:t>i</a:t>
            </a:r>
            <a:r>
              <a:rPr lang="en-US" sz="1000" dirty="0" smtClean="0">
                <a:solidFill>
                  <a:srgbClr val="800000"/>
                </a:solidFill>
                <a:latin typeface="Verdana" pitchFamily="34" charset="0"/>
                <a:ea typeface="Verdana" pitchFamily="34" charset="0"/>
                <a:cs typeface="Arial" pitchFamily="34" charset="0"/>
              </a:rPr>
              <a:t>]</a:t>
            </a:r>
            <a:r>
              <a:rPr lang="en-US" sz="1000" dirty="0" smtClean="0">
                <a:solidFill>
                  <a:srgbClr val="000000"/>
                </a:solidFill>
                <a:latin typeface="Verdana" pitchFamily="34" charset="0"/>
                <a:ea typeface="Verdana" pitchFamily="34" charset="0"/>
                <a:cs typeface="Arial" pitchFamily="34" charset="0"/>
              </a:rPr>
              <a:t> {</a:t>
            </a: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FF0000"/>
                </a:solidFill>
                <a:latin typeface="Verdana" pitchFamily="34" charset="0"/>
                <a:ea typeface="Verdana" pitchFamily="34" charset="0"/>
                <a:cs typeface="Arial" pitchFamily="34" charset="0"/>
              </a:rPr>
              <a:t>color</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00FF"/>
                </a:solidFill>
                <a:latin typeface="Verdana" pitchFamily="34" charset="0"/>
                <a:ea typeface="Verdana" pitchFamily="34" charset="0"/>
                <a:cs typeface="Arial" pitchFamily="34" charset="0"/>
              </a:rPr>
              <a:t>cyan</a:t>
            </a:r>
            <a:r>
              <a:rPr lang="en-US" sz="1000" dirty="0" smtClean="0">
                <a:solidFill>
                  <a:srgbClr val="000000"/>
                </a:solidFill>
                <a:latin typeface="Verdana" pitchFamily="34" charset="0"/>
                <a:ea typeface="Verdana" pitchFamily="34" charset="0"/>
                <a:cs typeface="Arial" pitchFamily="34" charset="0"/>
              </a:rPr>
              <a:t>;</a:t>
            </a:r>
          </a:p>
          <a:p>
            <a:r>
              <a:rPr lang="en-US" sz="1000" dirty="0" smtClean="0">
                <a:solidFill>
                  <a:srgbClr val="000000"/>
                </a:solidFill>
                <a:latin typeface="Verdana" pitchFamily="34" charset="0"/>
                <a:ea typeface="Verdana" pitchFamily="34" charset="0"/>
                <a:cs typeface="Arial" pitchFamily="34" charset="0"/>
              </a:rPr>
              <a:t>        }</a:t>
            </a:r>
          </a:p>
          <a:p>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Links with "</a:t>
            </a:r>
            <a:r>
              <a:rPr lang="en-US" sz="1000" dirty="0" err="1" smtClean="0">
                <a:solidFill>
                  <a:srgbClr val="006400"/>
                </a:solidFill>
                <a:latin typeface="Verdana" pitchFamily="34" charset="0"/>
                <a:ea typeface="Verdana" pitchFamily="34" charset="0"/>
                <a:cs typeface="Arial" pitchFamily="34" charset="0"/>
              </a:rPr>
              <a:t>cAsE</a:t>
            </a:r>
            <a:r>
              <a:rPr lang="en-US" sz="1000" dirty="0" smtClean="0">
                <a:solidFill>
                  <a:srgbClr val="006400"/>
                </a:solidFill>
                <a:latin typeface="Verdana" pitchFamily="34" charset="0"/>
                <a:ea typeface="Verdana" pitchFamily="34" charset="0"/>
                <a:cs typeface="Arial" pitchFamily="34" charset="0"/>
              </a:rPr>
              <a:t>" anywhere in the URL, with matching capitalization</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a:t>
            </a:r>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800000"/>
                </a:solidFill>
                <a:latin typeface="Verdana" pitchFamily="34" charset="0"/>
                <a:ea typeface="Verdana" pitchFamily="34" charset="0"/>
                <a:cs typeface="Arial" pitchFamily="34" charset="0"/>
              </a:rPr>
              <a:t>a[</a:t>
            </a:r>
            <a:r>
              <a:rPr lang="en-US" sz="1000" dirty="0" err="1" smtClean="0">
                <a:solidFill>
                  <a:srgbClr val="800000"/>
                </a:solidFill>
                <a:latin typeface="Verdana" pitchFamily="34" charset="0"/>
                <a:ea typeface="Verdana" pitchFamily="34" charset="0"/>
                <a:cs typeface="Arial" pitchFamily="34" charset="0"/>
              </a:rPr>
              <a:t>href</a:t>
            </a:r>
            <a:r>
              <a:rPr lang="en-US" sz="1000" dirty="0" smtClean="0">
                <a:solidFill>
                  <a:srgbClr val="800000"/>
                </a:solidFill>
                <a:latin typeface="Verdana" pitchFamily="34" charset="0"/>
                <a:ea typeface="Verdana" pitchFamily="34" charset="0"/>
                <a:cs typeface="Arial" pitchFamily="34" charset="0"/>
              </a:rPr>
              <a:t>*="</a:t>
            </a:r>
            <a:r>
              <a:rPr lang="en-US" sz="1000" dirty="0" err="1" smtClean="0">
                <a:solidFill>
                  <a:srgbClr val="800000"/>
                </a:solidFill>
                <a:latin typeface="Verdana" pitchFamily="34" charset="0"/>
                <a:ea typeface="Verdana" pitchFamily="34" charset="0"/>
                <a:cs typeface="Arial" pitchFamily="34" charset="0"/>
              </a:rPr>
              <a:t>cAsE</a:t>
            </a:r>
            <a:r>
              <a:rPr lang="en-US" sz="1000" dirty="0" smtClean="0">
                <a:solidFill>
                  <a:srgbClr val="800000"/>
                </a:solidFill>
                <a:latin typeface="Verdana" pitchFamily="34" charset="0"/>
                <a:ea typeface="Verdana" pitchFamily="34" charset="0"/>
                <a:cs typeface="Arial" pitchFamily="34" charset="0"/>
              </a:rPr>
              <a:t>"</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800000"/>
                </a:solidFill>
                <a:latin typeface="Verdana" pitchFamily="34" charset="0"/>
                <a:ea typeface="Verdana" pitchFamily="34" charset="0"/>
                <a:cs typeface="Arial" pitchFamily="34" charset="0"/>
              </a:rPr>
              <a:t>s]</a:t>
            </a:r>
            <a:r>
              <a:rPr lang="en-US" sz="1000" dirty="0" smtClean="0">
                <a:solidFill>
                  <a:srgbClr val="000000"/>
                </a:solidFill>
                <a:latin typeface="Verdana" pitchFamily="34" charset="0"/>
                <a:ea typeface="Verdana" pitchFamily="34" charset="0"/>
                <a:cs typeface="Arial" pitchFamily="34" charset="0"/>
              </a:rPr>
              <a:t> {</a:t>
            </a: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FF0000"/>
                </a:solidFill>
                <a:latin typeface="Verdana" pitchFamily="34" charset="0"/>
                <a:ea typeface="Verdana" pitchFamily="34" charset="0"/>
                <a:cs typeface="Arial" pitchFamily="34" charset="0"/>
              </a:rPr>
              <a:t>color</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00FF"/>
                </a:solidFill>
                <a:latin typeface="Verdana" pitchFamily="34" charset="0"/>
                <a:ea typeface="Verdana" pitchFamily="34" charset="0"/>
                <a:cs typeface="Arial" pitchFamily="34" charset="0"/>
              </a:rPr>
              <a:t>pink</a:t>
            </a:r>
            <a:r>
              <a:rPr lang="en-US" sz="1000" dirty="0" smtClean="0">
                <a:solidFill>
                  <a:srgbClr val="000000"/>
                </a:solidFill>
                <a:latin typeface="Verdana" pitchFamily="34" charset="0"/>
                <a:ea typeface="Verdana" pitchFamily="34" charset="0"/>
                <a:cs typeface="Arial" pitchFamily="34" charset="0"/>
              </a:rPr>
              <a:t>;</a:t>
            </a:r>
          </a:p>
          <a:p>
            <a:r>
              <a:rPr lang="en-US" sz="1000" dirty="0" smtClean="0">
                <a:solidFill>
                  <a:srgbClr val="000000"/>
                </a:solidFill>
                <a:latin typeface="Verdana" pitchFamily="34" charset="0"/>
                <a:ea typeface="Verdana" pitchFamily="34" charset="0"/>
                <a:cs typeface="Arial" pitchFamily="34" charset="0"/>
              </a:rPr>
              <a:t>        }</a:t>
            </a:r>
          </a:p>
          <a:p>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Links that end in ".org"</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6400"/>
                </a:solidFill>
                <a:latin typeface="Verdana" pitchFamily="34" charset="0"/>
                <a:ea typeface="Verdana" pitchFamily="34" charset="0"/>
                <a:cs typeface="Arial" pitchFamily="34" charset="0"/>
              </a:rPr>
              <a:t>*/</a:t>
            </a:r>
            <a:endParaRPr lang="en-US" sz="1000" dirty="0" smtClean="0">
              <a:solidFill>
                <a:srgbClr val="000000"/>
              </a:solidFill>
              <a:latin typeface="Verdana" pitchFamily="34" charset="0"/>
              <a:ea typeface="Verdana" pitchFamily="34" charset="0"/>
              <a:cs typeface="Arial" pitchFamily="34" charset="0"/>
            </a:endParaRP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800000"/>
                </a:solidFill>
                <a:latin typeface="Verdana" pitchFamily="34" charset="0"/>
                <a:ea typeface="Verdana" pitchFamily="34" charset="0"/>
                <a:cs typeface="Arial" pitchFamily="34" charset="0"/>
              </a:rPr>
              <a:t>a[</a:t>
            </a:r>
            <a:r>
              <a:rPr lang="en-US" sz="1000" dirty="0" err="1" smtClean="0">
                <a:solidFill>
                  <a:srgbClr val="800000"/>
                </a:solidFill>
                <a:latin typeface="Verdana" pitchFamily="34" charset="0"/>
                <a:ea typeface="Verdana" pitchFamily="34" charset="0"/>
                <a:cs typeface="Arial" pitchFamily="34" charset="0"/>
              </a:rPr>
              <a:t>href</a:t>
            </a:r>
            <a:r>
              <a:rPr lang="en-US" sz="1000" dirty="0" smtClean="0">
                <a:solidFill>
                  <a:srgbClr val="800000"/>
                </a:solidFill>
                <a:latin typeface="Verdana" pitchFamily="34" charset="0"/>
                <a:ea typeface="Verdana" pitchFamily="34" charset="0"/>
                <a:cs typeface="Arial" pitchFamily="34" charset="0"/>
              </a:rPr>
              <a:t>$=".org"]</a:t>
            </a:r>
            <a:r>
              <a:rPr lang="en-US" sz="1000" dirty="0" smtClean="0">
                <a:solidFill>
                  <a:srgbClr val="000000"/>
                </a:solidFill>
                <a:latin typeface="Verdana" pitchFamily="34" charset="0"/>
                <a:ea typeface="Verdana" pitchFamily="34" charset="0"/>
                <a:cs typeface="Arial" pitchFamily="34" charset="0"/>
              </a:rPr>
              <a:t> {</a:t>
            </a:r>
          </a:p>
          <a:p>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FF0000"/>
                </a:solidFill>
                <a:latin typeface="Verdana" pitchFamily="34" charset="0"/>
                <a:ea typeface="Verdana" pitchFamily="34" charset="0"/>
                <a:cs typeface="Arial" pitchFamily="34" charset="0"/>
              </a:rPr>
              <a:t>color</a:t>
            </a:r>
            <a:r>
              <a:rPr lang="en-US" sz="1000" dirty="0" smtClean="0">
                <a:solidFill>
                  <a:srgbClr val="000000"/>
                </a:solidFill>
                <a:latin typeface="Verdana" pitchFamily="34" charset="0"/>
                <a:ea typeface="Verdana" pitchFamily="34" charset="0"/>
                <a:cs typeface="Arial" pitchFamily="34" charset="0"/>
              </a:rPr>
              <a:t>: </a:t>
            </a:r>
            <a:r>
              <a:rPr lang="en-US" sz="1000" dirty="0" smtClean="0">
                <a:solidFill>
                  <a:srgbClr val="0000FF"/>
                </a:solidFill>
                <a:latin typeface="Verdana" pitchFamily="34" charset="0"/>
                <a:ea typeface="Verdana" pitchFamily="34" charset="0"/>
                <a:cs typeface="Arial" pitchFamily="34" charset="0"/>
              </a:rPr>
              <a:t>red</a:t>
            </a:r>
            <a:r>
              <a:rPr lang="en-US" sz="1000" dirty="0" smtClean="0">
                <a:solidFill>
                  <a:srgbClr val="000000"/>
                </a:solidFill>
                <a:latin typeface="Verdana" pitchFamily="34" charset="0"/>
                <a:ea typeface="Verdana" pitchFamily="34" charset="0"/>
                <a:cs typeface="Arial" pitchFamily="34" charset="0"/>
              </a:rPr>
              <a:t>;</a:t>
            </a:r>
          </a:p>
          <a:p>
            <a:r>
              <a:rPr lang="en-US" sz="1000" dirty="0" smtClean="0">
                <a:solidFill>
                  <a:srgbClr val="000000"/>
                </a:solidFill>
                <a:latin typeface="Verdana" pitchFamily="34" charset="0"/>
                <a:ea typeface="Verdana" pitchFamily="34" charset="0"/>
                <a:cs typeface="Arial" pitchFamily="34" charset="0"/>
              </a:rPr>
              <a:t>        }</a:t>
            </a:r>
          </a:p>
          <a:p>
            <a:r>
              <a:rPr lang="en-US" sz="1000" dirty="0" smtClean="0">
                <a:solidFill>
                  <a:srgbClr val="0000FF"/>
                </a:solidFill>
                <a:latin typeface="Verdana" pitchFamily="34" charset="0"/>
                <a:ea typeface="Verdana" pitchFamily="34" charset="0"/>
                <a:cs typeface="Arial" pitchFamily="34" charset="0"/>
              </a:rPr>
              <a:t>&lt;/</a:t>
            </a:r>
            <a:r>
              <a:rPr lang="en-US" sz="1000" dirty="0" smtClean="0">
                <a:solidFill>
                  <a:srgbClr val="800000"/>
                </a:solidFill>
                <a:latin typeface="Verdana" pitchFamily="34" charset="0"/>
                <a:ea typeface="Verdana" pitchFamily="34" charset="0"/>
                <a:cs typeface="Arial" pitchFamily="34" charset="0"/>
              </a:rPr>
              <a:t>style</a:t>
            </a:r>
            <a:r>
              <a:rPr lang="en-US" sz="1000" dirty="0" smtClean="0">
                <a:solidFill>
                  <a:srgbClr val="0000FF"/>
                </a:solidFill>
                <a:latin typeface="Verdana" pitchFamily="34" charset="0"/>
                <a:ea typeface="Verdana" pitchFamily="34" charset="0"/>
                <a:cs typeface="Arial" pitchFamily="34" charset="0"/>
              </a:rPr>
              <a:t>&gt;</a:t>
            </a:r>
            <a:endParaRPr lang="en-US" sz="1000" dirty="0" smtClean="0">
              <a:solidFill>
                <a:srgbClr val="000000"/>
              </a:solidFill>
              <a:latin typeface="Verdana" pitchFamily="34" charset="0"/>
              <a:ea typeface="Verdana" pitchFamily="34" charset="0"/>
              <a:cs typeface="Arial" pitchFamily="34" charset="0"/>
            </a:endParaRPr>
          </a:p>
        </p:txBody>
      </p:sp>
      <p:sp>
        <p:nvSpPr>
          <p:cNvPr id="3" name="Title 2"/>
          <p:cNvSpPr>
            <a:spLocks noGrp="1"/>
          </p:cNvSpPr>
          <p:nvPr>
            <p:ph type="title"/>
          </p:nvPr>
        </p:nvSpPr>
        <p:spPr>
          <a:xfrm>
            <a:off x="502920" y="311256"/>
            <a:ext cx="9052560" cy="603144"/>
          </a:xfrm>
        </p:spPr>
        <p:txBody>
          <a:bodyPr>
            <a:normAutofit/>
          </a:bodyPr>
          <a:lstStyle/>
          <a:p>
            <a:r>
              <a:rPr lang="en-US" sz="1800" dirty="0" smtClean="0">
                <a:latin typeface="Arial" pitchFamily="34" charset="0"/>
                <a:cs typeface="Arial" pitchFamily="34" charset="0"/>
              </a:rPr>
              <a:t>Attribute selector Example1:</a:t>
            </a:r>
            <a:endParaRPr lang="en-US" sz="18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0" y="914400"/>
            <a:ext cx="6888480" cy="6629400"/>
          </a:xfrm>
        </p:spPr>
        <p:txBody>
          <a:bodyPr>
            <a:normAutofit lnSpcReduction="10000"/>
          </a:bodyPr>
          <a:lstStyle/>
          <a:p>
            <a:r>
              <a:rPr lang="en-US" sz="1000" dirty="0" smtClean="0">
                <a:solidFill>
                  <a:srgbClr val="0000FF"/>
                </a:solidFill>
                <a:latin typeface="Verdana" pitchFamily="34" charset="0"/>
                <a:ea typeface="Verdana" pitchFamily="34" charset="0"/>
                <a:cs typeface="Calibri" pitchFamily="34" charset="0"/>
              </a:rPr>
              <a:t>&lt;</a:t>
            </a:r>
            <a:r>
              <a:rPr lang="en-US" sz="1000" dirty="0" smtClean="0">
                <a:solidFill>
                  <a:srgbClr val="800000"/>
                </a:solidFill>
                <a:latin typeface="Verdana" pitchFamily="34" charset="0"/>
                <a:ea typeface="Verdana" pitchFamily="34" charset="0"/>
                <a:cs typeface="Calibri" pitchFamily="34" charset="0"/>
              </a:rPr>
              <a:t>div</a:t>
            </a:r>
            <a:r>
              <a:rPr lang="en-US" sz="1000" dirty="0" smtClean="0">
                <a:solidFill>
                  <a:srgbClr val="000000"/>
                </a:solidFill>
                <a:latin typeface="Verdana" pitchFamily="34" charset="0"/>
                <a:ea typeface="Verdana" pitchFamily="34" charset="0"/>
                <a:cs typeface="Calibri" pitchFamily="34" charset="0"/>
              </a:rPr>
              <a:t> </a:t>
            </a:r>
            <a:r>
              <a:rPr lang="en-US" sz="1000" dirty="0" err="1" smtClean="0">
                <a:solidFill>
                  <a:srgbClr val="FF0000"/>
                </a:solidFill>
                <a:latin typeface="Verdana" pitchFamily="34" charset="0"/>
                <a:ea typeface="Verdana" pitchFamily="34" charset="0"/>
                <a:cs typeface="Calibri" pitchFamily="34" charset="0"/>
              </a:rPr>
              <a:t>lang</a:t>
            </a:r>
            <a:r>
              <a:rPr lang="en-US" sz="1000" dirty="0" smtClean="0">
                <a:solidFill>
                  <a:srgbClr val="0000FF"/>
                </a:solidFill>
                <a:latin typeface="Verdana" pitchFamily="34" charset="0"/>
                <a:ea typeface="Verdana" pitchFamily="34" charset="0"/>
                <a:cs typeface="Calibri" pitchFamily="34" charset="0"/>
              </a:rPr>
              <a:t>="en-us en-</a:t>
            </a:r>
            <a:r>
              <a:rPr lang="en-US" sz="1000" dirty="0" err="1" smtClean="0">
                <a:solidFill>
                  <a:srgbClr val="0000FF"/>
                </a:solidFill>
                <a:latin typeface="Verdana" pitchFamily="34" charset="0"/>
                <a:ea typeface="Verdana" pitchFamily="34" charset="0"/>
                <a:cs typeface="Calibri" pitchFamily="34" charset="0"/>
              </a:rPr>
              <a:t>gb</a:t>
            </a:r>
            <a:r>
              <a:rPr lang="en-US" sz="1000" dirty="0" smtClean="0">
                <a:solidFill>
                  <a:srgbClr val="0000FF"/>
                </a:solidFill>
                <a:latin typeface="Verdana" pitchFamily="34" charset="0"/>
                <a:ea typeface="Verdana" pitchFamily="34" charset="0"/>
                <a:cs typeface="Calibri" pitchFamily="34" charset="0"/>
              </a:rPr>
              <a:t> en-au en-</a:t>
            </a:r>
            <a:r>
              <a:rPr lang="en-US" sz="1000" dirty="0" err="1" smtClean="0">
                <a:solidFill>
                  <a:srgbClr val="0000FF"/>
                </a:solidFill>
                <a:latin typeface="Verdana" pitchFamily="34" charset="0"/>
                <a:ea typeface="Verdana" pitchFamily="34" charset="0"/>
                <a:cs typeface="Calibri" pitchFamily="34" charset="0"/>
              </a:rPr>
              <a:t>nz</a:t>
            </a:r>
            <a:r>
              <a:rPr lang="en-US" sz="1000" dirty="0" smtClean="0">
                <a:solidFill>
                  <a:srgbClr val="0000FF"/>
                </a:solidFill>
                <a:latin typeface="Verdana" pitchFamily="34" charset="0"/>
                <a:ea typeface="Verdana" pitchFamily="34" charset="0"/>
                <a:cs typeface="Calibri" pitchFamily="34" charset="0"/>
              </a:rPr>
              <a:t>"&gt;</a:t>
            </a:r>
            <a:r>
              <a:rPr lang="en-US" sz="1000" dirty="0" smtClean="0">
                <a:solidFill>
                  <a:srgbClr val="000000"/>
                </a:solidFill>
                <a:latin typeface="Verdana" pitchFamily="34" charset="0"/>
                <a:ea typeface="Verdana" pitchFamily="34" charset="0"/>
                <a:cs typeface="Calibri" pitchFamily="34" charset="0"/>
              </a:rPr>
              <a:t>Hello World!</a:t>
            </a:r>
            <a:r>
              <a:rPr lang="en-US" sz="1000" dirty="0" smtClean="0">
                <a:solidFill>
                  <a:srgbClr val="0000FF"/>
                </a:solidFill>
                <a:latin typeface="Verdana" pitchFamily="34" charset="0"/>
                <a:ea typeface="Verdana" pitchFamily="34" charset="0"/>
                <a:cs typeface="Calibri" pitchFamily="34" charset="0"/>
              </a:rPr>
              <a:t>&lt;/</a:t>
            </a:r>
            <a:r>
              <a:rPr lang="en-US" sz="1000" dirty="0" smtClean="0">
                <a:solidFill>
                  <a:srgbClr val="800000"/>
                </a:solidFill>
                <a:latin typeface="Verdana" pitchFamily="34" charset="0"/>
                <a:ea typeface="Verdana" pitchFamily="34" charset="0"/>
                <a:cs typeface="Calibri" pitchFamily="34" charset="0"/>
              </a:rPr>
              <a:t>div</a:t>
            </a:r>
            <a:r>
              <a:rPr lang="en-US" sz="1000" dirty="0" smtClean="0">
                <a:solidFill>
                  <a:srgbClr val="0000FF"/>
                </a:solidFill>
                <a:latin typeface="Verdana" pitchFamily="34" charset="0"/>
                <a:ea typeface="Verdana" pitchFamily="34" charset="0"/>
                <a:cs typeface="Calibri" pitchFamily="34" charset="0"/>
              </a:rPr>
              <a:t>&gt;</a:t>
            </a:r>
            <a:endParaRPr lang="en-US" sz="1000" dirty="0" smtClean="0">
              <a:solidFill>
                <a:srgbClr val="000000"/>
              </a:solidFill>
              <a:latin typeface="Verdana" pitchFamily="34" charset="0"/>
              <a:ea typeface="Verdana" pitchFamily="34" charset="0"/>
              <a:cs typeface="Calibri" pitchFamily="34" charset="0"/>
            </a:endParaRPr>
          </a:p>
          <a:p>
            <a:r>
              <a:rPr lang="pt-BR" sz="1000" dirty="0" smtClean="0">
                <a:solidFill>
                  <a:srgbClr val="0000FF"/>
                </a:solidFill>
                <a:latin typeface="Verdana" pitchFamily="34" charset="0"/>
                <a:ea typeface="Verdana" pitchFamily="34" charset="0"/>
                <a:cs typeface="Calibri" pitchFamily="34" charset="0"/>
              </a:rPr>
              <a:t>&lt;</a:t>
            </a:r>
            <a:r>
              <a:rPr lang="pt-BR" sz="1000" dirty="0" smtClean="0">
                <a:solidFill>
                  <a:srgbClr val="800000"/>
                </a:solidFill>
                <a:latin typeface="Verdana" pitchFamily="34" charset="0"/>
                <a:ea typeface="Verdana" pitchFamily="34" charset="0"/>
                <a:cs typeface="Calibri" pitchFamily="34" charset="0"/>
              </a:rPr>
              <a:t>div</a:t>
            </a:r>
            <a:r>
              <a:rPr lang="pt-BR" sz="1000" dirty="0" smtClean="0">
                <a:solidFill>
                  <a:srgbClr val="000000"/>
                </a:solidFill>
                <a:latin typeface="Verdana" pitchFamily="34" charset="0"/>
                <a:ea typeface="Verdana" pitchFamily="34" charset="0"/>
                <a:cs typeface="Calibri" pitchFamily="34" charset="0"/>
              </a:rPr>
              <a:t> </a:t>
            </a:r>
            <a:r>
              <a:rPr lang="pt-BR" sz="1000" dirty="0" smtClean="0">
                <a:solidFill>
                  <a:srgbClr val="FF0000"/>
                </a:solidFill>
                <a:latin typeface="Verdana" pitchFamily="34" charset="0"/>
                <a:ea typeface="Verdana" pitchFamily="34" charset="0"/>
                <a:cs typeface="Calibri" pitchFamily="34" charset="0"/>
              </a:rPr>
              <a:t>lang</a:t>
            </a:r>
            <a:r>
              <a:rPr lang="pt-BR" sz="1000" dirty="0" smtClean="0">
                <a:solidFill>
                  <a:srgbClr val="0000FF"/>
                </a:solidFill>
                <a:latin typeface="Verdana" pitchFamily="34" charset="0"/>
                <a:ea typeface="Verdana" pitchFamily="34" charset="0"/>
                <a:cs typeface="Calibri" pitchFamily="34" charset="0"/>
              </a:rPr>
              <a:t>="pt"&gt;</a:t>
            </a:r>
            <a:r>
              <a:rPr lang="pt-BR" sz="1000" dirty="0" smtClean="0">
                <a:solidFill>
                  <a:srgbClr val="000000"/>
                </a:solidFill>
                <a:latin typeface="Verdana" pitchFamily="34" charset="0"/>
                <a:ea typeface="Verdana" pitchFamily="34" charset="0"/>
                <a:cs typeface="Calibri" pitchFamily="34" charset="0"/>
              </a:rPr>
              <a:t>Olá Mundo!</a:t>
            </a:r>
            <a:r>
              <a:rPr lang="pt-BR" sz="1000" dirty="0" smtClean="0">
                <a:solidFill>
                  <a:srgbClr val="0000FF"/>
                </a:solidFill>
                <a:latin typeface="Verdana" pitchFamily="34" charset="0"/>
                <a:ea typeface="Verdana" pitchFamily="34" charset="0"/>
                <a:cs typeface="Calibri" pitchFamily="34" charset="0"/>
              </a:rPr>
              <a:t>&lt;/</a:t>
            </a:r>
            <a:r>
              <a:rPr lang="pt-BR" sz="1000" dirty="0" smtClean="0">
                <a:solidFill>
                  <a:srgbClr val="800000"/>
                </a:solidFill>
                <a:latin typeface="Verdana" pitchFamily="34" charset="0"/>
                <a:ea typeface="Verdana" pitchFamily="34" charset="0"/>
                <a:cs typeface="Calibri" pitchFamily="34" charset="0"/>
              </a:rPr>
              <a:t>div</a:t>
            </a:r>
            <a:r>
              <a:rPr lang="pt-BR" sz="1000" dirty="0" smtClean="0">
                <a:solidFill>
                  <a:srgbClr val="0000FF"/>
                </a:solidFill>
                <a:latin typeface="Verdana" pitchFamily="34" charset="0"/>
                <a:ea typeface="Verdana" pitchFamily="34" charset="0"/>
                <a:cs typeface="Calibri" pitchFamily="34" charset="0"/>
              </a:rPr>
              <a:t>&gt;</a:t>
            </a:r>
            <a:endParaRPr lang="pt-BR"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FF"/>
                </a:solidFill>
                <a:latin typeface="Verdana" pitchFamily="34" charset="0"/>
                <a:ea typeface="Verdana" pitchFamily="34" charset="0"/>
                <a:cs typeface="Calibri" pitchFamily="34" charset="0"/>
              </a:rPr>
              <a:t>&lt;</a:t>
            </a:r>
            <a:r>
              <a:rPr lang="en-US" sz="1000" dirty="0" smtClean="0">
                <a:solidFill>
                  <a:srgbClr val="800000"/>
                </a:solidFill>
                <a:latin typeface="Verdana" pitchFamily="34" charset="0"/>
                <a:ea typeface="Verdana" pitchFamily="34" charset="0"/>
                <a:cs typeface="Calibri" pitchFamily="34" charset="0"/>
              </a:rPr>
              <a:t>div</a:t>
            </a:r>
            <a:r>
              <a:rPr lang="en-US" sz="1000" dirty="0" smtClean="0">
                <a:solidFill>
                  <a:srgbClr val="000000"/>
                </a:solidFill>
                <a:latin typeface="Verdana" pitchFamily="34" charset="0"/>
                <a:ea typeface="Verdana" pitchFamily="34" charset="0"/>
                <a:cs typeface="Calibri" pitchFamily="34" charset="0"/>
              </a:rPr>
              <a:t> </a:t>
            </a:r>
            <a:r>
              <a:rPr lang="en-US" sz="1000" dirty="0" err="1" smtClean="0">
                <a:solidFill>
                  <a:srgbClr val="FF0000"/>
                </a:solidFill>
                <a:latin typeface="Verdana" pitchFamily="34" charset="0"/>
                <a:ea typeface="Verdana" pitchFamily="34" charset="0"/>
                <a:cs typeface="Calibri" pitchFamily="34" charset="0"/>
              </a:rPr>
              <a:t>lang</a:t>
            </a:r>
            <a:r>
              <a:rPr lang="en-US" sz="1000" dirty="0" smtClean="0">
                <a:solidFill>
                  <a:srgbClr val="0000FF"/>
                </a:solidFill>
                <a:latin typeface="Verdana" pitchFamily="34" charset="0"/>
                <a:ea typeface="Verdana" pitchFamily="34" charset="0"/>
                <a:cs typeface="Calibri" pitchFamily="34" charset="0"/>
              </a:rPr>
              <a:t>="</a:t>
            </a:r>
            <a:r>
              <a:rPr lang="en-US" sz="1000" dirty="0" err="1" smtClean="0">
                <a:solidFill>
                  <a:srgbClr val="0000FF"/>
                </a:solidFill>
                <a:latin typeface="Verdana" pitchFamily="34" charset="0"/>
                <a:ea typeface="Verdana" pitchFamily="34" charset="0"/>
                <a:cs typeface="Calibri" pitchFamily="34" charset="0"/>
              </a:rPr>
              <a:t>zh</a:t>
            </a:r>
            <a:r>
              <a:rPr lang="en-US" sz="1000" dirty="0" smtClean="0">
                <a:solidFill>
                  <a:srgbClr val="0000FF"/>
                </a:solidFill>
                <a:latin typeface="Verdana" pitchFamily="34" charset="0"/>
                <a:ea typeface="Verdana" pitchFamily="34" charset="0"/>
                <a:cs typeface="Calibri" pitchFamily="34" charset="0"/>
              </a:rPr>
              <a:t>-CN"&gt;</a:t>
            </a:r>
            <a:r>
              <a:rPr lang="ja-JP" altLang="en-US" sz="1000" smtClean="0">
                <a:solidFill>
                  <a:srgbClr val="000000"/>
                </a:solidFill>
                <a:latin typeface="Verdana" pitchFamily="34" charset="0"/>
                <a:cs typeface="Calibri" pitchFamily="34" charset="0"/>
              </a:rPr>
              <a:t>世界您好！</a:t>
            </a:r>
            <a:r>
              <a:rPr lang="en-US" altLang="ja-JP" sz="1000" dirty="0" smtClean="0">
                <a:solidFill>
                  <a:srgbClr val="0000FF"/>
                </a:solidFill>
                <a:latin typeface="Verdana" pitchFamily="34" charset="0"/>
                <a:ea typeface="Verdana" pitchFamily="34" charset="0"/>
                <a:cs typeface="Calibri" pitchFamily="34" charset="0"/>
              </a:rPr>
              <a:t>&lt;/</a:t>
            </a:r>
            <a:r>
              <a:rPr lang="en-US" sz="1000" dirty="0" smtClean="0">
                <a:solidFill>
                  <a:srgbClr val="800000"/>
                </a:solidFill>
                <a:latin typeface="Verdana" pitchFamily="34" charset="0"/>
                <a:ea typeface="Verdana" pitchFamily="34" charset="0"/>
                <a:cs typeface="Calibri" pitchFamily="34" charset="0"/>
              </a:rPr>
              <a:t>div</a:t>
            </a:r>
            <a:r>
              <a:rPr lang="en-US" sz="1000" dirty="0" smtClean="0">
                <a:solidFill>
                  <a:srgbClr val="0000FF"/>
                </a:solidFill>
                <a:latin typeface="Verdana" pitchFamily="34" charset="0"/>
                <a:ea typeface="Verdana" pitchFamily="34" charset="0"/>
                <a:cs typeface="Calibri" pitchFamily="34" charset="0"/>
              </a:rPr>
              <a:t>&gt;</a:t>
            </a:r>
            <a:endParaRPr lang="en-US" sz="1000" dirty="0" smtClean="0">
              <a:solidFill>
                <a:srgbClr val="000000"/>
              </a:solidFill>
              <a:latin typeface="Verdana" pitchFamily="34" charset="0"/>
              <a:ea typeface="Verdana" pitchFamily="34" charset="0"/>
              <a:cs typeface="Calibri" pitchFamily="34" charset="0"/>
            </a:endParaRPr>
          </a:p>
          <a:p>
            <a:r>
              <a:rPr lang="nl-NL" sz="1000" dirty="0" smtClean="0">
                <a:solidFill>
                  <a:srgbClr val="0000FF"/>
                </a:solidFill>
                <a:latin typeface="Verdana" pitchFamily="34" charset="0"/>
                <a:ea typeface="Verdana" pitchFamily="34" charset="0"/>
                <a:cs typeface="Calibri" pitchFamily="34" charset="0"/>
              </a:rPr>
              <a:t>&lt;</a:t>
            </a:r>
            <a:r>
              <a:rPr lang="nl-NL" sz="1000" dirty="0" smtClean="0">
                <a:solidFill>
                  <a:srgbClr val="800000"/>
                </a:solidFill>
                <a:latin typeface="Verdana" pitchFamily="34" charset="0"/>
                <a:ea typeface="Verdana" pitchFamily="34" charset="0"/>
                <a:cs typeface="Calibri" pitchFamily="34" charset="0"/>
              </a:rPr>
              <a:t>div</a:t>
            </a:r>
            <a:r>
              <a:rPr lang="nl-NL" sz="1000" dirty="0" smtClean="0">
                <a:solidFill>
                  <a:srgbClr val="000000"/>
                </a:solidFill>
                <a:latin typeface="Verdana" pitchFamily="34" charset="0"/>
                <a:ea typeface="Verdana" pitchFamily="34" charset="0"/>
                <a:cs typeface="Calibri" pitchFamily="34" charset="0"/>
              </a:rPr>
              <a:t> </a:t>
            </a:r>
            <a:r>
              <a:rPr lang="nl-NL" sz="1000" dirty="0" smtClean="0">
                <a:solidFill>
                  <a:srgbClr val="FF0000"/>
                </a:solidFill>
                <a:latin typeface="Verdana" pitchFamily="34" charset="0"/>
                <a:ea typeface="Verdana" pitchFamily="34" charset="0"/>
                <a:cs typeface="Calibri" pitchFamily="34" charset="0"/>
              </a:rPr>
              <a:t>lang</a:t>
            </a:r>
            <a:r>
              <a:rPr lang="nl-NL" sz="1000" dirty="0" smtClean="0">
                <a:solidFill>
                  <a:srgbClr val="0000FF"/>
                </a:solidFill>
                <a:latin typeface="Verdana" pitchFamily="34" charset="0"/>
                <a:ea typeface="Verdana" pitchFamily="34" charset="0"/>
                <a:cs typeface="Calibri" pitchFamily="34" charset="0"/>
              </a:rPr>
              <a:t>="zh-TW"&gt;</a:t>
            </a:r>
            <a:r>
              <a:rPr lang="nl-NL" sz="1000" dirty="0" smtClean="0">
                <a:solidFill>
                  <a:srgbClr val="000000"/>
                </a:solidFill>
                <a:latin typeface="Verdana" pitchFamily="34" charset="0"/>
                <a:ea typeface="Verdana" pitchFamily="34" charset="0"/>
                <a:cs typeface="Calibri" pitchFamily="34" charset="0"/>
              </a:rPr>
              <a:t>世界您好！</a:t>
            </a:r>
            <a:r>
              <a:rPr lang="nl-NL" sz="1000" dirty="0" smtClean="0">
                <a:solidFill>
                  <a:srgbClr val="0000FF"/>
                </a:solidFill>
                <a:latin typeface="Verdana" pitchFamily="34" charset="0"/>
                <a:ea typeface="Verdana" pitchFamily="34" charset="0"/>
                <a:cs typeface="Calibri" pitchFamily="34" charset="0"/>
              </a:rPr>
              <a:t>&lt;/</a:t>
            </a:r>
            <a:r>
              <a:rPr lang="nl-NL" sz="1000" dirty="0" smtClean="0">
                <a:solidFill>
                  <a:srgbClr val="800000"/>
                </a:solidFill>
                <a:latin typeface="Verdana" pitchFamily="34" charset="0"/>
                <a:ea typeface="Verdana" pitchFamily="34" charset="0"/>
                <a:cs typeface="Calibri" pitchFamily="34" charset="0"/>
              </a:rPr>
              <a:t>div</a:t>
            </a:r>
            <a:r>
              <a:rPr lang="nl-NL" sz="1000" dirty="0" smtClean="0">
                <a:solidFill>
                  <a:srgbClr val="0000FF"/>
                </a:solidFill>
                <a:latin typeface="Verdana" pitchFamily="34" charset="0"/>
                <a:ea typeface="Verdana" pitchFamily="34" charset="0"/>
                <a:cs typeface="Calibri" pitchFamily="34" charset="0"/>
              </a:rPr>
              <a:t>&gt;</a:t>
            </a:r>
            <a:endParaRPr lang="nl-NL"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FF"/>
                </a:solidFill>
                <a:latin typeface="Verdana" pitchFamily="34" charset="0"/>
                <a:ea typeface="Verdana" pitchFamily="34" charset="0"/>
                <a:cs typeface="Calibri" pitchFamily="34" charset="0"/>
              </a:rPr>
              <a:t>&lt;</a:t>
            </a:r>
            <a:r>
              <a:rPr lang="en-US" sz="1000" dirty="0" smtClean="0">
                <a:solidFill>
                  <a:srgbClr val="800000"/>
                </a:solidFill>
                <a:latin typeface="Verdana" pitchFamily="34" charset="0"/>
                <a:ea typeface="Verdana" pitchFamily="34" charset="0"/>
                <a:cs typeface="Calibri" pitchFamily="34" charset="0"/>
              </a:rPr>
              <a:t>div</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FF0000"/>
                </a:solidFill>
                <a:latin typeface="Verdana" pitchFamily="34" charset="0"/>
                <a:ea typeface="Verdana" pitchFamily="34" charset="0"/>
                <a:cs typeface="Calibri" pitchFamily="34" charset="0"/>
              </a:rPr>
              <a:t>data-</a:t>
            </a:r>
            <a:r>
              <a:rPr lang="en-US" sz="1000" dirty="0" err="1" smtClean="0">
                <a:solidFill>
                  <a:srgbClr val="FF0000"/>
                </a:solidFill>
                <a:latin typeface="Verdana" pitchFamily="34" charset="0"/>
                <a:ea typeface="Verdana" pitchFamily="34" charset="0"/>
                <a:cs typeface="Calibri" pitchFamily="34" charset="0"/>
              </a:rPr>
              <a:t>lang</a:t>
            </a:r>
            <a:r>
              <a:rPr lang="en-US" sz="1000" dirty="0" smtClean="0">
                <a:solidFill>
                  <a:srgbClr val="0000FF"/>
                </a:solidFill>
                <a:latin typeface="Verdana" pitchFamily="34" charset="0"/>
                <a:ea typeface="Verdana" pitchFamily="34" charset="0"/>
                <a:cs typeface="Calibri" pitchFamily="34" charset="0"/>
              </a:rPr>
              <a:t>="</a:t>
            </a:r>
            <a:r>
              <a:rPr lang="en-US" sz="1000" dirty="0" err="1" smtClean="0">
                <a:solidFill>
                  <a:srgbClr val="0000FF"/>
                </a:solidFill>
                <a:latin typeface="Verdana" pitchFamily="34" charset="0"/>
                <a:ea typeface="Verdana" pitchFamily="34" charset="0"/>
                <a:cs typeface="Calibri" pitchFamily="34" charset="0"/>
              </a:rPr>
              <a:t>zh</a:t>
            </a:r>
            <a:r>
              <a:rPr lang="en-US" sz="1000" dirty="0" smtClean="0">
                <a:solidFill>
                  <a:srgbClr val="0000FF"/>
                </a:solidFill>
                <a:latin typeface="Verdana" pitchFamily="34" charset="0"/>
                <a:ea typeface="Verdana" pitchFamily="34" charset="0"/>
                <a:cs typeface="Calibri" pitchFamily="34" charset="0"/>
              </a:rPr>
              <a:t>-TW"&gt;</a:t>
            </a:r>
            <a:r>
              <a:rPr lang="ja-JP" altLang="en-US" sz="1000" smtClean="0">
                <a:solidFill>
                  <a:srgbClr val="000000"/>
                </a:solidFill>
                <a:latin typeface="Verdana" pitchFamily="34" charset="0"/>
                <a:cs typeface="Calibri" pitchFamily="34" charset="0"/>
              </a:rPr>
              <a:t>世界您好！</a:t>
            </a:r>
            <a:r>
              <a:rPr lang="en-US" altLang="ja-JP" sz="1000" dirty="0" smtClean="0">
                <a:solidFill>
                  <a:srgbClr val="0000FF"/>
                </a:solidFill>
                <a:latin typeface="Verdana" pitchFamily="34" charset="0"/>
                <a:ea typeface="Verdana" pitchFamily="34" charset="0"/>
                <a:cs typeface="Calibri" pitchFamily="34" charset="0"/>
              </a:rPr>
              <a:t>&lt;/</a:t>
            </a:r>
            <a:r>
              <a:rPr lang="en-US" sz="1000" dirty="0" smtClean="0">
                <a:solidFill>
                  <a:srgbClr val="800000"/>
                </a:solidFill>
                <a:latin typeface="Verdana" pitchFamily="34" charset="0"/>
                <a:ea typeface="Verdana" pitchFamily="34" charset="0"/>
                <a:cs typeface="Calibri" pitchFamily="34" charset="0"/>
              </a:rPr>
              <a:t>div</a:t>
            </a:r>
            <a:r>
              <a:rPr lang="en-US" sz="1000" dirty="0" smtClean="0">
                <a:solidFill>
                  <a:srgbClr val="0000FF"/>
                </a:solidFill>
                <a:latin typeface="Verdana" pitchFamily="34" charset="0"/>
                <a:ea typeface="Verdana" pitchFamily="34" charset="0"/>
                <a:cs typeface="Calibri" pitchFamily="34" charset="0"/>
              </a:rPr>
              <a:t>&gt;</a:t>
            </a:r>
            <a:endParaRPr lang="en-US" sz="1000" dirty="0" smtClean="0">
              <a:solidFill>
                <a:srgbClr val="000000"/>
              </a:solidFill>
              <a:latin typeface="Verdana" pitchFamily="34" charset="0"/>
              <a:ea typeface="Verdana" pitchFamily="34" charset="0"/>
              <a:cs typeface="Calibri" pitchFamily="34" charset="0"/>
            </a:endParaRPr>
          </a:p>
          <a:p>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FF"/>
                </a:solidFill>
                <a:latin typeface="Verdana" pitchFamily="34" charset="0"/>
                <a:ea typeface="Verdana" pitchFamily="34" charset="0"/>
                <a:cs typeface="Calibri" pitchFamily="34" charset="0"/>
              </a:rPr>
              <a:t>&lt;</a:t>
            </a:r>
            <a:r>
              <a:rPr lang="en-US" sz="1000" dirty="0" smtClean="0">
                <a:solidFill>
                  <a:srgbClr val="800000"/>
                </a:solidFill>
                <a:latin typeface="Verdana" pitchFamily="34" charset="0"/>
                <a:ea typeface="Verdana" pitchFamily="34" charset="0"/>
                <a:cs typeface="Calibri" pitchFamily="34" charset="0"/>
              </a:rPr>
              <a:t>style</a:t>
            </a:r>
            <a:r>
              <a:rPr lang="en-US" sz="1000" dirty="0" smtClean="0">
                <a:solidFill>
                  <a:srgbClr val="0000FF"/>
                </a:solidFill>
                <a:latin typeface="Verdana" pitchFamily="34" charset="0"/>
                <a:ea typeface="Verdana" pitchFamily="34" charset="0"/>
                <a:cs typeface="Calibri" pitchFamily="34" charset="0"/>
              </a:rPr>
              <a:t>&gt;</a:t>
            </a:r>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All </a:t>
            </a:r>
            <a:r>
              <a:rPr lang="en-US" sz="1000" dirty="0" err="1" smtClean="0">
                <a:solidFill>
                  <a:srgbClr val="006400"/>
                </a:solidFill>
                <a:latin typeface="Verdana" pitchFamily="34" charset="0"/>
                <a:ea typeface="Verdana" pitchFamily="34" charset="0"/>
                <a:cs typeface="Calibri" pitchFamily="34" charset="0"/>
              </a:rPr>
              <a:t>divs</a:t>
            </a:r>
            <a:r>
              <a:rPr lang="en-US" sz="1000" dirty="0" smtClean="0">
                <a:solidFill>
                  <a:srgbClr val="006400"/>
                </a:solidFill>
                <a:latin typeface="Verdana" pitchFamily="34" charset="0"/>
                <a:ea typeface="Verdana" pitchFamily="34" charset="0"/>
                <a:cs typeface="Calibri" pitchFamily="34" charset="0"/>
              </a:rPr>
              <a:t> with a `</a:t>
            </a:r>
            <a:r>
              <a:rPr lang="en-US" sz="1000" dirty="0" err="1" smtClean="0">
                <a:solidFill>
                  <a:srgbClr val="006400"/>
                </a:solidFill>
                <a:latin typeface="Verdana" pitchFamily="34" charset="0"/>
                <a:ea typeface="Verdana" pitchFamily="34" charset="0"/>
                <a:cs typeface="Calibri" pitchFamily="34" charset="0"/>
              </a:rPr>
              <a:t>lang</a:t>
            </a:r>
            <a:r>
              <a:rPr lang="en-US" sz="1000" dirty="0" smtClean="0">
                <a:solidFill>
                  <a:srgbClr val="006400"/>
                </a:solidFill>
                <a:latin typeface="Verdana" pitchFamily="34" charset="0"/>
                <a:ea typeface="Verdana" pitchFamily="34" charset="0"/>
                <a:cs typeface="Calibri" pitchFamily="34" charset="0"/>
              </a:rPr>
              <a:t>` attribute are bold.</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800000"/>
                </a:solidFill>
                <a:latin typeface="Verdana" pitchFamily="34" charset="0"/>
                <a:ea typeface="Verdana" pitchFamily="34" charset="0"/>
                <a:cs typeface="Calibri" pitchFamily="34" charset="0"/>
              </a:rPr>
              <a:t>div[</a:t>
            </a:r>
            <a:r>
              <a:rPr lang="en-US" sz="1000" dirty="0" err="1" smtClean="0">
                <a:solidFill>
                  <a:srgbClr val="800000"/>
                </a:solidFill>
                <a:latin typeface="Verdana" pitchFamily="34" charset="0"/>
                <a:ea typeface="Verdana" pitchFamily="34" charset="0"/>
                <a:cs typeface="Calibri" pitchFamily="34" charset="0"/>
              </a:rPr>
              <a:t>lang</a:t>
            </a:r>
            <a:r>
              <a:rPr lang="en-US" sz="1000" dirty="0" smtClean="0">
                <a:solidFill>
                  <a:srgbClr val="800000"/>
                </a:solidFill>
                <a:latin typeface="Verdana" pitchFamily="34" charset="0"/>
                <a:ea typeface="Verdana" pitchFamily="34" charset="0"/>
                <a:cs typeface="Calibri" pitchFamily="34" charset="0"/>
              </a:rPr>
              <a:t>]</a:t>
            </a:r>
            <a:r>
              <a:rPr lang="en-US" sz="1000" dirty="0" smtClean="0">
                <a:solidFill>
                  <a:srgbClr val="000000"/>
                </a:solidFill>
                <a:latin typeface="Verdana" pitchFamily="34" charset="0"/>
                <a:ea typeface="Verdana" pitchFamily="34" charset="0"/>
                <a:cs typeface="Calibri" pitchFamily="34" charset="0"/>
              </a:rPr>
              <a:t> {</a:t>
            </a: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FF0000"/>
                </a:solidFill>
                <a:latin typeface="Verdana" pitchFamily="34" charset="0"/>
                <a:ea typeface="Verdana" pitchFamily="34" charset="0"/>
                <a:cs typeface="Calibri" pitchFamily="34" charset="0"/>
              </a:rPr>
              <a:t>font-weight</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00FF"/>
                </a:solidFill>
                <a:latin typeface="Verdana" pitchFamily="34" charset="0"/>
                <a:ea typeface="Verdana" pitchFamily="34" charset="0"/>
                <a:cs typeface="Calibri" pitchFamily="34" charset="0"/>
              </a:rPr>
              <a:t>bold</a:t>
            </a:r>
            <a:r>
              <a:rPr lang="en-US" sz="1000" dirty="0" smtClean="0">
                <a:solidFill>
                  <a:srgbClr val="000000"/>
                </a:solidFill>
                <a:latin typeface="Verdana" pitchFamily="34" charset="0"/>
                <a:ea typeface="Verdana" pitchFamily="34" charset="0"/>
                <a:cs typeface="Calibri" pitchFamily="34" charset="0"/>
              </a:rPr>
              <a:t>;</a:t>
            </a:r>
          </a:p>
          <a:p>
            <a:r>
              <a:rPr lang="en-US" sz="1000" dirty="0" smtClean="0">
                <a:solidFill>
                  <a:srgbClr val="000000"/>
                </a:solidFill>
                <a:latin typeface="Verdana" pitchFamily="34" charset="0"/>
                <a:ea typeface="Verdana" pitchFamily="34" charset="0"/>
                <a:cs typeface="Calibri" pitchFamily="34" charset="0"/>
              </a:rPr>
              <a:t>    }</a:t>
            </a:r>
          </a:p>
          <a:p>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All </a:t>
            </a:r>
            <a:r>
              <a:rPr lang="en-US" sz="1000" dirty="0" err="1" smtClean="0">
                <a:solidFill>
                  <a:srgbClr val="006400"/>
                </a:solidFill>
                <a:latin typeface="Verdana" pitchFamily="34" charset="0"/>
                <a:ea typeface="Verdana" pitchFamily="34" charset="0"/>
                <a:cs typeface="Calibri" pitchFamily="34" charset="0"/>
              </a:rPr>
              <a:t>divs</a:t>
            </a:r>
            <a:r>
              <a:rPr lang="en-US" sz="1000" dirty="0" smtClean="0">
                <a:solidFill>
                  <a:srgbClr val="006400"/>
                </a:solidFill>
                <a:latin typeface="Verdana" pitchFamily="34" charset="0"/>
                <a:ea typeface="Verdana" pitchFamily="34" charset="0"/>
                <a:cs typeface="Calibri" pitchFamily="34" charset="0"/>
              </a:rPr>
              <a:t> in US English are blue.</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800000"/>
                </a:solidFill>
                <a:latin typeface="Verdana" pitchFamily="34" charset="0"/>
                <a:ea typeface="Verdana" pitchFamily="34" charset="0"/>
                <a:cs typeface="Calibri" pitchFamily="34" charset="0"/>
              </a:rPr>
              <a:t>div[</a:t>
            </a:r>
            <a:r>
              <a:rPr lang="en-US" sz="1000" dirty="0" err="1" smtClean="0">
                <a:solidFill>
                  <a:srgbClr val="800000"/>
                </a:solidFill>
                <a:latin typeface="Verdana" pitchFamily="34" charset="0"/>
                <a:ea typeface="Verdana" pitchFamily="34" charset="0"/>
                <a:cs typeface="Calibri" pitchFamily="34" charset="0"/>
              </a:rPr>
              <a:t>lang</a:t>
            </a:r>
            <a:r>
              <a:rPr lang="en-US" sz="1000" dirty="0" smtClean="0">
                <a:solidFill>
                  <a:srgbClr val="800000"/>
                </a:solidFill>
                <a:latin typeface="Verdana" pitchFamily="34" charset="0"/>
                <a:ea typeface="Verdana" pitchFamily="34" charset="0"/>
                <a:cs typeface="Calibri" pitchFamily="34" charset="0"/>
              </a:rPr>
              <a:t>~="en-us"]</a:t>
            </a:r>
            <a:r>
              <a:rPr lang="en-US" sz="1000" dirty="0" smtClean="0">
                <a:solidFill>
                  <a:srgbClr val="000000"/>
                </a:solidFill>
                <a:latin typeface="Verdana" pitchFamily="34" charset="0"/>
                <a:ea typeface="Verdana" pitchFamily="34" charset="0"/>
                <a:cs typeface="Calibri" pitchFamily="34" charset="0"/>
              </a:rPr>
              <a:t> {</a:t>
            </a: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FF0000"/>
                </a:solidFill>
                <a:latin typeface="Verdana" pitchFamily="34" charset="0"/>
                <a:ea typeface="Verdana" pitchFamily="34" charset="0"/>
                <a:cs typeface="Calibri" pitchFamily="34" charset="0"/>
              </a:rPr>
              <a:t>color</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00FF"/>
                </a:solidFill>
                <a:latin typeface="Verdana" pitchFamily="34" charset="0"/>
                <a:ea typeface="Verdana" pitchFamily="34" charset="0"/>
                <a:cs typeface="Calibri" pitchFamily="34" charset="0"/>
              </a:rPr>
              <a:t>blue</a:t>
            </a:r>
            <a:r>
              <a:rPr lang="en-US" sz="1000" dirty="0" smtClean="0">
                <a:solidFill>
                  <a:srgbClr val="000000"/>
                </a:solidFill>
                <a:latin typeface="Verdana" pitchFamily="34" charset="0"/>
                <a:ea typeface="Verdana" pitchFamily="34" charset="0"/>
                <a:cs typeface="Calibri" pitchFamily="34" charset="0"/>
              </a:rPr>
              <a:t>;</a:t>
            </a:r>
          </a:p>
          <a:p>
            <a:r>
              <a:rPr lang="en-US" sz="1000" dirty="0" smtClean="0">
                <a:solidFill>
                  <a:srgbClr val="000000"/>
                </a:solidFill>
                <a:latin typeface="Verdana" pitchFamily="34" charset="0"/>
                <a:ea typeface="Verdana" pitchFamily="34" charset="0"/>
                <a:cs typeface="Calibri" pitchFamily="34" charset="0"/>
              </a:rPr>
              <a:t>    }</a:t>
            </a:r>
          </a:p>
          <a:p>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All </a:t>
            </a:r>
            <a:r>
              <a:rPr lang="en-US" sz="1000" dirty="0" err="1" smtClean="0">
                <a:solidFill>
                  <a:srgbClr val="006400"/>
                </a:solidFill>
                <a:latin typeface="Verdana" pitchFamily="34" charset="0"/>
                <a:ea typeface="Verdana" pitchFamily="34" charset="0"/>
                <a:cs typeface="Calibri" pitchFamily="34" charset="0"/>
              </a:rPr>
              <a:t>divs</a:t>
            </a:r>
            <a:r>
              <a:rPr lang="en-US" sz="1000" dirty="0" smtClean="0">
                <a:solidFill>
                  <a:srgbClr val="006400"/>
                </a:solidFill>
                <a:latin typeface="Verdana" pitchFamily="34" charset="0"/>
                <a:ea typeface="Verdana" pitchFamily="34" charset="0"/>
                <a:cs typeface="Calibri" pitchFamily="34" charset="0"/>
              </a:rPr>
              <a:t> in Portuguese are green.</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800000"/>
                </a:solidFill>
                <a:latin typeface="Verdana" pitchFamily="34" charset="0"/>
                <a:ea typeface="Verdana" pitchFamily="34" charset="0"/>
                <a:cs typeface="Calibri" pitchFamily="34" charset="0"/>
              </a:rPr>
              <a:t>div[</a:t>
            </a:r>
            <a:r>
              <a:rPr lang="en-US" sz="1000" dirty="0" err="1" smtClean="0">
                <a:solidFill>
                  <a:srgbClr val="800000"/>
                </a:solidFill>
                <a:latin typeface="Verdana" pitchFamily="34" charset="0"/>
                <a:ea typeface="Verdana" pitchFamily="34" charset="0"/>
                <a:cs typeface="Calibri" pitchFamily="34" charset="0"/>
              </a:rPr>
              <a:t>lang</a:t>
            </a:r>
            <a:r>
              <a:rPr lang="en-US" sz="1000" dirty="0" smtClean="0">
                <a:solidFill>
                  <a:srgbClr val="800000"/>
                </a:solidFill>
                <a:latin typeface="Verdana" pitchFamily="34" charset="0"/>
                <a:ea typeface="Verdana" pitchFamily="34" charset="0"/>
                <a:cs typeface="Calibri" pitchFamily="34" charset="0"/>
              </a:rPr>
              <a:t>="pt"]</a:t>
            </a:r>
            <a:r>
              <a:rPr lang="en-US" sz="1000" dirty="0" smtClean="0">
                <a:solidFill>
                  <a:srgbClr val="000000"/>
                </a:solidFill>
                <a:latin typeface="Verdana" pitchFamily="34" charset="0"/>
                <a:ea typeface="Verdana" pitchFamily="34" charset="0"/>
                <a:cs typeface="Calibri" pitchFamily="34" charset="0"/>
              </a:rPr>
              <a:t> {</a:t>
            </a: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FF0000"/>
                </a:solidFill>
                <a:latin typeface="Verdana" pitchFamily="34" charset="0"/>
                <a:ea typeface="Verdana" pitchFamily="34" charset="0"/>
                <a:cs typeface="Calibri" pitchFamily="34" charset="0"/>
              </a:rPr>
              <a:t>color</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00FF"/>
                </a:solidFill>
                <a:latin typeface="Verdana" pitchFamily="34" charset="0"/>
                <a:ea typeface="Verdana" pitchFamily="34" charset="0"/>
                <a:cs typeface="Calibri" pitchFamily="34" charset="0"/>
              </a:rPr>
              <a:t>green</a:t>
            </a:r>
            <a:r>
              <a:rPr lang="en-US" sz="1000" dirty="0" smtClean="0">
                <a:solidFill>
                  <a:srgbClr val="000000"/>
                </a:solidFill>
                <a:latin typeface="Verdana" pitchFamily="34" charset="0"/>
                <a:ea typeface="Verdana" pitchFamily="34" charset="0"/>
                <a:cs typeface="Calibri" pitchFamily="34" charset="0"/>
              </a:rPr>
              <a:t>;</a:t>
            </a:r>
          </a:p>
          <a:p>
            <a:r>
              <a:rPr lang="en-US" sz="1000" dirty="0" smtClean="0">
                <a:solidFill>
                  <a:srgbClr val="000000"/>
                </a:solidFill>
                <a:latin typeface="Verdana" pitchFamily="34" charset="0"/>
                <a:ea typeface="Verdana" pitchFamily="34" charset="0"/>
                <a:cs typeface="Calibri" pitchFamily="34" charset="0"/>
              </a:rPr>
              <a:t>    }</a:t>
            </a:r>
          </a:p>
          <a:p>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All </a:t>
            </a:r>
            <a:r>
              <a:rPr lang="en-US" sz="1000" dirty="0" err="1" smtClean="0">
                <a:solidFill>
                  <a:srgbClr val="006400"/>
                </a:solidFill>
                <a:latin typeface="Verdana" pitchFamily="34" charset="0"/>
                <a:ea typeface="Verdana" pitchFamily="34" charset="0"/>
                <a:cs typeface="Calibri" pitchFamily="34" charset="0"/>
              </a:rPr>
              <a:t>divs</a:t>
            </a:r>
            <a:r>
              <a:rPr lang="en-US" sz="1000" dirty="0" smtClean="0">
                <a:solidFill>
                  <a:srgbClr val="006400"/>
                </a:solidFill>
                <a:latin typeface="Verdana" pitchFamily="34" charset="0"/>
                <a:ea typeface="Verdana" pitchFamily="34" charset="0"/>
                <a:cs typeface="Calibri" pitchFamily="34" charset="0"/>
              </a:rPr>
              <a:t> in Chinese are red, whether    simplified (</a:t>
            </a:r>
            <a:r>
              <a:rPr lang="en-US" sz="1000" dirty="0" err="1" smtClean="0">
                <a:solidFill>
                  <a:srgbClr val="006400"/>
                </a:solidFill>
                <a:latin typeface="Verdana" pitchFamily="34" charset="0"/>
                <a:ea typeface="Verdana" pitchFamily="34" charset="0"/>
                <a:cs typeface="Calibri" pitchFamily="34" charset="0"/>
              </a:rPr>
              <a:t>zh</a:t>
            </a:r>
            <a:r>
              <a:rPr lang="en-US" sz="1000" dirty="0" smtClean="0">
                <a:solidFill>
                  <a:srgbClr val="006400"/>
                </a:solidFill>
                <a:latin typeface="Verdana" pitchFamily="34" charset="0"/>
                <a:ea typeface="Verdana" pitchFamily="34" charset="0"/>
                <a:cs typeface="Calibri" pitchFamily="34" charset="0"/>
              </a:rPr>
              <a:t>-CN) or traditional (</a:t>
            </a:r>
            <a:r>
              <a:rPr lang="en-US" sz="1000" dirty="0" err="1" smtClean="0">
                <a:solidFill>
                  <a:srgbClr val="006400"/>
                </a:solidFill>
                <a:latin typeface="Verdana" pitchFamily="34" charset="0"/>
                <a:ea typeface="Verdana" pitchFamily="34" charset="0"/>
                <a:cs typeface="Calibri" pitchFamily="34" charset="0"/>
              </a:rPr>
              <a:t>zh</a:t>
            </a:r>
            <a:r>
              <a:rPr lang="en-US" sz="1000" dirty="0" smtClean="0">
                <a:solidFill>
                  <a:srgbClr val="006400"/>
                </a:solidFill>
                <a:latin typeface="Verdana" pitchFamily="34" charset="0"/>
                <a:ea typeface="Verdana" pitchFamily="34" charset="0"/>
                <a:cs typeface="Calibri" pitchFamily="34" charset="0"/>
              </a:rPr>
              <a:t>-TW).</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800000"/>
                </a:solidFill>
                <a:latin typeface="Verdana" pitchFamily="34" charset="0"/>
                <a:ea typeface="Verdana" pitchFamily="34" charset="0"/>
                <a:cs typeface="Calibri" pitchFamily="34" charset="0"/>
              </a:rPr>
              <a:t>div[</a:t>
            </a:r>
            <a:r>
              <a:rPr lang="en-US" sz="1000" dirty="0" err="1" smtClean="0">
                <a:solidFill>
                  <a:srgbClr val="800000"/>
                </a:solidFill>
                <a:latin typeface="Verdana" pitchFamily="34" charset="0"/>
                <a:ea typeface="Verdana" pitchFamily="34" charset="0"/>
                <a:cs typeface="Calibri" pitchFamily="34" charset="0"/>
              </a:rPr>
              <a:t>lang</a:t>
            </a:r>
            <a:r>
              <a:rPr lang="en-US" sz="1000" dirty="0" smtClean="0">
                <a:solidFill>
                  <a:srgbClr val="800000"/>
                </a:solidFill>
                <a:latin typeface="Verdana" pitchFamily="34" charset="0"/>
                <a:ea typeface="Verdana" pitchFamily="34" charset="0"/>
                <a:cs typeface="Calibri" pitchFamily="34" charset="0"/>
              </a:rPr>
              <a:t>|="</a:t>
            </a:r>
            <a:r>
              <a:rPr lang="en-US" sz="1000" dirty="0" err="1" smtClean="0">
                <a:solidFill>
                  <a:srgbClr val="800000"/>
                </a:solidFill>
                <a:latin typeface="Verdana" pitchFamily="34" charset="0"/>
                <a:ea typeface="Verdana" pitchFamily="34" charset="0"/>
                <a:cs typeface="Calibri" pitchFamily="34" charset="0"/>
              </a:rPr>
              <a:t>zh</a:t>
            </a:r>
            <a:r>
              <a:rPr lang="en-US" sz="1000" dirty="0" smtClean="0">
                <a:solidFill>
                  <a:srgbClr val="800000"/>
                </a:solidFill>
                <a:latin typeface="Verdana" pitchFamily="34" charset="0"/>
                <a:ea typeface="Verdana" pitchFamily="34" charset="0"/>
                <a:cs typeface="Calibri" pitchFamily="34" charset="0"/>
              </a:rPr>
              <a:t>"]</a:t>
            </a:r>
            <a:r>
              <a:rPr lang="en-US" sz="1000" dirty="0" smtClean="0">
                <a:solidFill>
                  <a:srgbClr val="000000"/>
                </a:solidFill>
                <a:latin typeface="Verdana" pitchFamily="34" charset="0"/>
                <a:ea typeface="Verdana" pitchFamily="34" charset="0"/>
                <a:cs typeface="Calibri" pitchFamily="34" charset="0"/>
              </a:rPr>
              <a:t> {</a:t>
            </a: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FF0000"/>
                </a:solidFill>
                <a:latin typeface="Verdana" pitchFamily="34" charset="0"/>
                <a:ea typeface="Verdana" pitchFamily="34" charset="0"/>
                <a:cs typeface="Calibri" pitchFamily="34" charset="0"/>
              </a:rPr>
              <a:t>color</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00FF"/>
                </a:solidFill>
                <a:latin typeface="Verdana" pitchFamily="34" charset="0"/>
                <a:ea typeface="Verdana" pitchFamily="34" charset="0"/>
                <a:cs typeface="Calibri" pitchFamily="34" charset="0"/>
              </a:rPr>
              <a:t>red</a:t>
            </a:r>
            <a:r>
              <a:rPr lang="en-US" sz="1000" dirty="0" smtClean="0">
                <a:solidFill>
                  <a:srgbClr val="000000"/>
                </a:solidFill>
                <a:latin typeface="Verdana" pitchFamily="34" charset="0"/>
                <a:ea typeface="Verdana" pitchFamily="34" charset="0"/>
                <a:cs typeface="Calibri" pitchFamily="34" charset="0"/>
              </a:rPr>
              <a:t>;</a:t>
            </a:r>
          </a:p>
          <a:p>
            <a:r>
              <a:rPr lang="en-US" sz="1000" dirty="0" smtClean="0">
                <a:solidFill>
                  <a:srgbClr val="000000"/>
                </a:solidFill>
                <a:latin typeface="Verdana" pitchFamily="34" charset="0"/>
                <a:ea typeface="Verdana" pitchFamily="34" charset="0"/>
                <a:cs typeface="Calibri" pitchFamily="34" charset="0"/>
              </a:rPr>
              <a:t>    }</a:t>
            </a:r>
          </a:p>
          <a:p>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All </a:t>
            </a:r>
            <a:r>
              <a:rPr lang="en-US" sz="1000" dirty="0" err="1" smtClean="0">
                <a:solidFill>
                  <a:srgbClr val="006400"/>
                </a:solidFill>
                <a:latin typeface="Verdana" pitchFamily="34" charset="0"/>
                <a:ea typeface="Verdana" pitchFamily="34" charset="0"/>
                <a:cs typeface="Calibri" pitchFamily="34" charset="0"/>
              </a:rPr>
              <a:t>divs</a:t>
            </a:r>
            <a:r>
              <a:rPr lang="en-US" sz="1000" dirty="0" smtClean="0">
                <a:solidFill>
                  <a:srgbClr val="006400"/>
                </a:solidFill>
                <a:latin typeface="Verdana" pitchFamily="34" charset="0"/>
                <a:ea typeface="Verdana" pitchFamily="34" charset="0"/>
                <a:cs typeface="Calibri" pitchFamily="34" charset="0"/>
              </a:rPr>
              <a:t> with a Traditional Chinese    `data-</a:t>
            </a:r>
            <a:r>
              <a:rPr lang="en-US" sz="1000" dirty="0" err="1" smtClean="0">
                <a:solidFill>
                  <a:srgbClr val="006400"/>
                </a:solidFill>
                <a:latin typeface="Verdana" pitchFamily="34" charset="0"/>
                <a:ea typeface="Verdana" pitchFamily="34" charset="0"/>
                <a:cs typeface="Calibri" pitchFamily="34" charset="0"/>
              </a:rPr>
              <a:t>lang</a:t>
            </a:r>
            <a:r>
              <a:rPr lang="en-US" sz="1000" dirty="0" smtClean="0">
                <a:solidFill>
                  <a:srgbClr val="006400"/>
                </a:solidFill>
                <a:latin typeface="Verdana" pitchFamily="34" charset="0"/>
                <a:ea typeface="Verdana" pitchFamily="34" charset="0"/>
                <a:cs typeface="Calibri" pitchFamily="34" charset="0"/>
              </a:rPr>
              <a:t>` are purple.</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Note: You could also use hyphenated attributes    without double quotes</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6400"/>
                </a:solidFill>
                <a:latin typeface="Verdana" pitchFamily="34" charset="0"/>
                <a:ea typeface="Verdana" pitchFamily="34" charset="0"/>
                <a:cs typeface="Calibri" pitchFamily="34" charset="0"/>
              </a:rPr>
              <a:t>*/</a:t>
            </a:r>
            <a:endParaRPr lang="en-US" sz="1000" dirty="0" smtClean="0">
              <a:solidFill>
                <a:srgbClr val="000000"/>
              </a:solidFill>
              <a:latin typeface="Verdana" pitchFamily="34" charset="0"/>
              <a:ea typeface="Verdana" pitchFamily="34" charset="0"/>
              <a:cs typeface="Calibri" pitchFamily="34" charset="0"/>
            </a:endParaRP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800000"/>
                </a:solidFill>
                <a:latin typeface="Verdana" pitchFamily="34" charset="0"/>
                <a:ea typeface="Verdana" pitchFamily="34" charset="0"/>
                <a:cs typeface="Calibri" pitchFamily="34" charset="0"/>
              </a:rPr>
              <a:t>div[data-</a:t>
            </a:r>
            <a:r>
              <a:rPr lang="en-US" sz="1000" dirty="0" err="1" smtClean="0">
                <a:solidFill>
                  <a:srgbClr val="800000"/>
                </a:solidFill>
                <a:latin typeface="Verdana" pitchFamily="34" charset="0"/>
                <a:ea typeface="Verdana" pitchFamily="34" charset="0"/>
                <a:cs typeface="Calibri" pitchFamily="34" charset="0"/>
              </a:rPr>
              <a:t>lang</a:t>
            </a:r>
            <a:r>
              <a:rPr lang="en-US" sz="1000" dirty="0" smtClean="0">
                <a:solidFill>
                  <a:srgbClr val="800000"/>
                </a:solidFill>
                <a:latin typeface="Verdana" pitchFamily="34" charset="0"/>
                <a:ea typeface="Verdana" pitchFamily="34" charset="0"/>
                <a:cs typeface="Calibri" pitchFamily="34" charset="0"/>
              </a:rPr>
              <a:t>="</a:t>
            </a:r>
            <a:r>
              <a:rPr lang="en-US" sz="1000" dirty="0" err="1" smtClean="0">
                <a:solidFill>
                  <a:srgbClr val="800000"/>
                </a:solidFill>
                <a:latin typeface="Verdana" pitchFamily="34" charset="0"/>
                <a:ea typeface="Verdana" pitchFamily="34" charset="0"/>
                <a:cs typeface="Calibri" pitchFamily="34" charset="0"/>
              </a:rPr>
              <a:t>zh</a:t>
            </a:r>
            <a:r>
              <a:rPr lang="en-US" sz="1000" dirty="0" smtClean="0">
                <a:solidFill>
                  <a:srgbClr val="800000"/>
                </a:solidFill>
                <a:latin typeface="Verdana" pitchFamily="34" charset="0"/>
                <a:ea typeface="Verdana" pitchFamily="34" charset="0"/>
                <a:cs typeface="Calibri" pitchFamily="34" charset="0"/>
              </a:rPr>
              <a:t>-TW"]</a:t>
            </a:r>
            <a:r>
              <a:rPr lang="en-US" sz="1000" dirty="0" smtClean="0">
                <a:solidFill>
                  <a:srgbClr val="000000"/>
                </a:solidFill>
                <a:latin typeface="Verdana" pitchFamily="34" charset="0"/>
                <a:ea typeface="Verdana" pitchFamily="34" charset="0"/>
                <a:cs typeface="Calibri" pitchFamily="34" charset="0"/>
              </a:rPr>
              <a:t> {</a:t>
            </a:r>
          </a:p>
          <a:p>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FF0000"/>
                </a:solidFill>
                <a:latin typeface="Verdana" pitchFamily="34" charset="0"/>
                <a:ea typeface="Verdana" pitchFamily="34" charset="0"/>
                <a:cs typeface="Calibri" pitchFamily="34" charset="0"/>
              </a:rPr>
              <a:t>color</a:t>
            </a:r>
            <a:r>
              <a:rPr lang="en-US" sz="1000" dirty="0" smtClean="0">
                <a:solidFill>
                  <a:srgbClr val="000000"/>
                </a:solidFill>
                <a:latin typeface="Verdana" pitchFamily="34" charset="0"/>
                <a:ea typeface="Verdana" pitchFamily="34" charset="0"/>
                <a:cs typeface="Calibri" pitchFamily="34" charset="0"/>
              </a:rPr>
              <a:t>: </a:t>
            </a:r>
            <a:r>
              <a:rPr lang="en-US" sz="1000" dirty="0" smtClean="0">
                <a:solidFill>
                  <a:srgbClr val="0000FF"/>
                </a:solidFill>
                <a:latin typeface="Verdana" pitchFamily="34" charset="0"/>
                <a:ea typeface="Verdana" pitchFamily="34" charset="0"/>
                <a:cs typeface="Calibri" pitchFamily="34" charset="0"/>
              </a:rPr>
              <a:t>purple</a:t>
            </a:r>
            <a:r>
              <a:rPr lang="en-US" sz="1000" dirty="0" smtClean="0">
                <a:solidFill>
                  <a:srgbClr val="000000"/>
                </a:solidFill>
                <a:latin typeface="Verdana" pitchFamily="34" charset="0"/>
                <a:ea typeface="Verdana" pitchFamily="34" charset="0"/>
                <a:cs typeface="Calibri" pitchFamily="34" charset="0"/>
              </a:rPr>
              <a:t>;</a:t>
            </a:r>
          </a:p>
          <a:p>
            <a:r>
              <a:rPr lang="en-US" sz="1000" dirty="0" smtClean="0">
                <a:solidFill>
                  <a:srgbClr val="000000"/>
                </a:solidFill>
                <a:latin typeface="Verdana" pitchFamily="34" charset="0"/>
                <a:ea typeface="Verdana" pitchFamily="34" charset="0"/>
                <a:cs typeface="Calibri" pitchFamily="34" charset="0"/>
              </a:rPr>
              <a:t>    }</a:t>
            </a:r>
          </a:p>
          <a:p>
            <a:r>
              <a:rPr lang="en-US" sz="1000" dirty="0" smtClean="0">
                <a:solidFill>
                  <a:srgbClr val="0000FF"/>
                </a:solidFill>
                <a:latin typeface="Verdana" pitchFamily="34" charset="0"/>
                <a:ea typeface="Verdana" pitchFamily="34" charset="0"/>
                <a:cs typeface="Calibri" pitchFamily="34" charset="0"/>
              </a:rPr>
              <a:t>&lt;/</a:t>
            </a:r>
            <a:r>
              <a:rPr lang="en-US" sz="1000" dirty="0" smtClean="0">
                <a:solidFill>
                  <a:srgbClr val="800000"/>
                </a:solidFill>
                <a:latin typeface="Verdana" pitchFamily="34" charset="0"/>
                <a:ea typeface="Verdana" pitchFamily="34" charset="0"/>
                <a:cs typeface="Calibri" pitchFamily="34" charset="0"/>
              </a:rPr>
              <a:t>style</a:t>
            </a:r>
            <a:r>
              <a:rPr lang="en-US" sz="1000" dirty="0" smtClean="0">
                <a:solidFill>
                  <a:srgbClr val="0000FF"/>
                </a:solidFill>
                <a:latin typeface="Verdana" pitchFamily="34" charset="0"/>
                <a:ea typeface="Verdana" pitchFamily="34" charset="0"/>
                <a:cs typeface="Calibri" pitchFamily="34" charset="0"/>
              </a:rPr>
              <a:t>&gt;</a:t>
            </a:r>
            <a:endParaRPr lang="en-US" sz="1000" dirty="0" smtClean="0">
              <a:solidFill>
                <a:srgbClr val="000000"/>
              </a:solidFill>
              <a:latin typeface="Verdana" pitchFamily="34" charset="0"/>
              <a:ea typeface="Verdana" pitchFamily="34" charset="0"/>
              <a:cs typeface="Calibri" pitchFamily="34" charset="0"/>
            </a:endParaRPr>
          </a:p>
        </p:txBody>
      </p:sp>
      <p:sp>
        <p:nvSpPr>
          <p:cNvPr id="3" name="Title 2"/>
          <p:cNvSpPr>
            <a:spLocks noGrp="1"/>
          </p:cNvSpPr>
          <p:nvPr>
            <p:ph type="title"/>
          </p:nvPr>
        </p:nvSpPr>
        <p:spPr>
          <a:xfrm>
            <a:off x="502920" y="311256"/>
            <a:ext cx="9052560" cy="603144"/>
          </a:xfrm>
        </p:spPr>
        <p:txBody>
          <a:bodyPr>
            <a:normAutofit/>
          </a:bodyPr>
          <a:lstStyle/>
          <a:p>
            <a:r>
              <a:rPr lang="en-US" sz="1800" dirty="0" smtClean="0">
                <a:latin typeface="Arial" pitchFamily="34" charset="0"/>
                <a:cs typeface="Arial" pitchFamily="34" charset="0"/>
              </a:rPr>
              <a:t>Attribute selector Example2:</a:t>
            </a:r>
            <a:endParaRPr lang="en-US" sz="18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0" y="914400"/>
            <a:ext cx="6888480" cy="6629400"/>
          </a:xfrm>
        </p:spPr>
        <p:txBody>
          <a:bodyPr>
            <a:normAutofit/>
          </a:bodyPr>
          <a:lstStyle/>
          <a:p>
            <a:r>
              <a:rPr lang="en-US" sz="1000" dirty="0" smtClean="0">
                <a:solidFill>
                  <a:srgbClr val="0000FF"/>
                </a:solidFill>
                <a:latin typeface="Verdana" pitchFamily="34" charset="0"/>
                <a:ea typeface="Verdana" pitchFamily="34" charset="0"/>
              </a:rPr>
              <a:t>&lt;</a:t>
            </a:r>
            <a:r>
              <a:rPr lang="en-US" sz="1000" dirty="0" err="1" smtClean="0">
                <a:solidFill>
                  <a:srgbClr val="800000"/>
                </a:solidFill>
                <a:latin typeface="Verdana" pitchFamily="34" charset="0"/>
                <a:ea typeface="Verdana" pitchFamily="34" charset="0"/>
              </a:rPr>
              <a:t>ol</a:t>
            </a:r>
            <a:r>
              <a:rPr lang="en-US" sz="1000" dirty="0" smtClean="0">
                <a:solidFill>
                  <a:srgbClr val="000000"/>
                </a:solidFill>
                <a:latin typeface="Verdana" pitchFamily="34" charset="0"/>
                <a:ea typeface="Verdana" pitchFamily="34" charset="0"/>
              </a:rPr>
              <a:t> </a:t>
            </a:r>
            <a:r>
              <a:rPr lang="en-US" sz="1000" dirty="0" smtClean="0">
                <a:solidFill>
                  <a:srgbClr val="FF0000"/>
                </a:solidFill>
                <a:latin typeface="Verdana" pitchFamily="34" charset="0"/>
                <a:ea typeface="Verdana" pitchFamily="34" charset="0"/>
              </a:rPr>
              <a:t>type</a:t>
            </a:r>
            <a:r>
              <a:rPr lang="en-US" sz="1000" dirty="0" smtClean="0">
                <a:solidFill>
                  <a:srgbClr val="0000FF"/>
                </a:solidFill>
                <a:latin typeface="Verdana" pitchFamily="34" charset="0"/>
                <a:ea typeface="Verdana" pitchFamily="34" charset="0"/>
              </a:rPr>
              <a:t>="A"&gt;</a:t>
            </a:r>
            <a:endParaRPr lang="en-US" sz="1000" dirty="0" smtClean="0">
              <a:solidFill>
                <a:srgbClr val="000000"/>
              </a:solidFill>
              <a:latin typeface="Verdana" pitchFamily="34" charset="0"/>
              <a:ea typeface="Verdana" pitchFamily="34" charset="0"/>
            </a:endParaRPr>
          </a:p>
          <a:p>
            <a:r>
              <a:rPr lang="en-US" sz="1000" dirty="0" smtClean="0">
                <a:solidFill>
                  <a:srgbClr val="000000"/>
                </a:solidFill>
                <a:latin typeface="Verdana" pitchFamily="34" charset="0"/>
                <a:ea typeface="Verdana" pitchFamily="34" charset="0"/>
              </a:rPr>
              <a:t>    </a:t>
            </a:r>
            <a:r>
              <a:rPr lang="en-US" sz="1000" dirty="0" smtClean="0">
                <a:solidFill>
                  <a:srgbClr val="0000FF"/>
                </a:solidFill>
                <a:latin typeface="Verdana" pitchFamily="34" charset="0"/>
                <a:ea typeface="Verdana" pitchFamily="34" charset="0"/>
              </a:rPr>
              <a:t>&lt;</a:t>
            </a:r>
            <a:r>
              <a:rPr lang="en-US" sz="1000" dirty="0" err="1" smtClean="0">
                <a:solidFill>
                  <a:srgbClr val="800000"/>
                </a:solidFill>
                <a:latin typeface="Verdana" pitchFamily="34" charset="0"/>
                <a:ea typeface="Verdana" pitchFamily="34" charset="0"/>
              </a:rPr>
              <a:t>li</a:t>
            </a:r>
            <a:r>
              <a:rPr lang="en-US" sz="1000" dirty="0" smtClean="0">
                <a:solidFill>
                  <a:srgbClr val="0000FF"/>
                </a:solidFill>
                <a:latin typeface="Verdana" pitchFamily="34" charset="0"/>
                <a:ea typeface="Verdana" pitchFamily="34" charset="0"/>
              </a:rPr>
              <a:t>&gt;</a:t>
            </a:r>
            <a:r>
              <a:rPr lang="en-US" sz="1000" dirty="0" smtClean="0">
                <a:solidFill>
                  <a:srgbClr val="000000"/>
                </a:solidFill>
                <a:latin typeface="Verdana" pitchFamily="34" charset="0"/>
                <a:ea typeface="Verdana" pitchFamily="34" charset="0"/>
              </a:rPr>
              <a:t>Example list</a:t>
            </a:r>
            <a:r>
              <a:rPr lang="en-US" sz="1000" dirty="0" smtClean="0">
                <a:solidFill>
                  <a:srgbClr val="0000FF"/>
                </a:solidFill>
                <a:latin typeface="Verdana" pitchFamily="34" charset="0"/>
                <a:ea typeface="Verdana" pitchFamily="34" charset="0"/>
              </a:rPr>
              <a:t>&lt;/</a:t>
            </a:r>
            <a:r>
              <a:rPr lang="en-US" sz="1000" dirty="0" err="1" smtClean="0">
                <a:solidFill>
                  <a:srgbClr val="800000"/>
                </a:solidFill>
                <a:latin typeface="Verdana" pitchFamily="34" charset="0"/>
                <a:ea typeface="Verdana" pitchFamily="34" charset="0"/>
              </a:rPr>
              <a:t>li</a:t>
            </a:r>
            <a:r>
              <a:rPr lang="en-US" sz="1000" dirty="0" smtClean="0">
                <a:solidFill>
                  <a:srgbClr val="0000FF"/>
                </a:solidFill>
                <a:latin typeface="Verdana" pitchFamily="34" charset="0"/>
                <a:ea typeface="Verdana" pitchFamily="34" charset="0"/>
              </a:rPr>
              <a:t>&gt;</a:t>
            </a:r>
            <a:endParaRPr lang="en-US" sz="1000" dirty="0" smtClean="0">
              <a:solidFill>
                <a:srgbClr val="000000"/>
              </a:solidFill>
              <a:latin typeface="Verdana" pitchFamily="34" charset="0"/>
              <a:ea typeface="Verdana" pitchFamily="34" charset="0"/>
            </a:endParaRPr>
          </a:p>
          <a:p>
            <a:r>
              <a:rPr lang="en-US" sz="1000" dirty="0" smtClean="0">
                <a:solidFill>
                  <a:srgbClr val="0000FF"/>
                </a:solidFill>
                <a:latin typeface="Verdana" pitchFamily="34" charset="0"/>
                <a:ea typeface="Verdana" pitchFamily="34" charset="0"/>
              </a:rPr>
              <a:t>&lt;/</a:t>
            </a:r>
            <a:r>
              <a:rPr lang="en-US" sz="1000" dirty="0" err="1" smtClean="0">
                <a:solidFill>
                  <a:srgbClr val="800000"/>
                </a:solidFill>
                <a:latin typeface="Verdana" pitchFamily="34" charset="0"/>
                <a:ea typeface="Verdana" pitchFamily="34" charset="0"/>
              </a:rPr>
              <a:t>ol</a:t>
            </a:r>
            <a:r>
              <a:rPr lang="en-US" sz="1000" dirty="0" smtClean="0">
                <a:solidFill>
                  <a:srgbClr val="0000FF"/>
                </a:solidFill>
                <a:latin typeface="Verdana" pitchFamily="34" charset="0"/>
                <a:ea typeface="Verdana" pitchFamily="34" charset="0"/>
              </a:rPr>
              <a:t>&gt;</a:t>
            </a:r>
            <a:endParaRPr lang="en-US" sz="1000" dirty="0" smtClean="0">
              <a:solidFill>
                <a:srgbClr val="000000"/>
              </a:solidFill>
              <a:latin typeface="Verdana" pitchFamily="34" charset="0"/>
              <a:ea typeface="Verdana" pitchFamily="34" charset="0"/>
            </a:endParaRPr>
          </a:p>
          <a:p>
            <a:endParaRPr lang="en-US" sz="1000" dirty="0" smtClean="0">
              <a:solidFill>
                <a:srgbClr val="000000"/>
              </a:solidFill>
              <a:latin typeface="Verdana" pitchFamily="34" charset="0"/>
              <a:ea typeface="Verdana" pitchFamily="34" charset="0"/>
            </a:endParaRPr>
          </a:p>
          <a:p>
            <a:r>
              <a:rPr lang="en-US" sz="1000" dirty="0" smtClean="0">
                <a:solidFill>
                  <a:srgbClr val="0000FF"/>
                </a:solidFill>
                <a:latin typeface="Verdana" pitchFamily="34" charset="0"/>
                <a:ea typeface="Verdana" pitchFamily="34" charset="0"/>
              </a:rPr>
              <a:t>&lt;</a:t>
            </a:r>
            <a:r>
              <a:rPr lang="en-US" sz="1000" dirty="0" smtClean="0">
                <a:solidFill>
                  <a:srgbClr val="800000"/>
                </a:solidFill>
                <a:latin typeface="Verdana" pitchFamily="34" charset="0"/>
                <a:ea typeface="Verdana" pitchFamily="34" charset="0"/>
              </a:rPr>
              <a:t>style</a:t>
            </a:r>
            <a:r>
              <a:rPr lang="en-US" sz="1000" dirty="0" smtClean="0">
                <a:solidFill>
                  <a:srgbClr val="0000FF"/>
                </a:solidFill>
                <a:latin typeface="Verdana" pitchFamily="34" charset="0"/>
                <a:ea typeface="Verdana" pitchFamily="34" charset="0"/>
              </a:rPr>
              <a:t>&gt;</a:t>
            </a:r>
            <a:endParaRPr lang="en-US" sz="1000" dirty="0" smtClean="0">
              <a:solidFill>
                <a:srgbClr val="000000"/>
              </a:solidFill>
              <a:latin typeface="Verdana" pitchFamily="34" charset="0"/>
              <a:ea typeface="Verdana" pitchFamily="34" charset="0"/>
            </a:endParaRPr>
          </a:p>
          <a:p>
            <a:r>
              <a:rPr lang="en-US" sz="1000" dirty="0" smtClean="0">
                <a:solidFill>
                  <a:srgbClr val="000000"/>
                </a:solidFill>
                <a:latin typeface="Verdana" pitchFamily="34" charset="0"/>
                <a:ea typeface="Verdana" pitchFamily="34" charset="0"/>
              </a:rPr>
              <a:t>    </a:t>
            </a:r>
            <a:r>
              <a:rPr lang="en-US" sz="1000" dirty="0" smtClean="0">
                <a:solidFill>
                  <a:srgbClr val="006400"/>
                </a:solidFill>
                <a:latin typeface="Verdana" pitchFamily="34" charset="0"/>
                <a:ea typeface="Verdana" pitchFamily="34" charset="0"/>
              </a:rPr>
              <a:t>/*</a:t>
            </a:r>
            <a:r>
              <a:rPr lang="en-US" sz="1000" dirty="0" smtClean="0">
                <a:solidFill>
                  <a:srgbClr val="000000"/>
                </a:solidFill>
                <a:latin typeface="Verdana" pitchFamily="34" charset="0"/>
                <a:ea typeface="Verdana" pitchFamily="34" charset="0"/>
              </a:rPr>
              <a:t> </a:t>
            </a:r>
            <a:r>
              <a:rPr lang="en-US" sz="1000" dirty="0" smtClean="0">
                <a:solidFill>
                  <a:srgbClr val="006400"/>
                </a:solidFill>
                <a:latin typeface="Verdana" pitchFamily="34" charset="0"/>
                <a:ea typeface="Verdana" pitchFamily="34" charset="0"/>
              </a:rPr>
              <a:t>List types require the case sensitive flag due to a quirk in how HTML treats the type attribute.</a:t>
            </a:r>
            <a:r>
              <a:rPr lang="en-US" sz="1000" dirty="0" smtClean="0">
                <a:solidFill>
                  <a:srgbClr val="000000"/>
                </a:solidFill>
                <a:latin typeface="Verdana" pitchFamily="34" charset="0"/>
                <a:ea typeface="Verdana" pitchFamily="34" charset="0"/>
              </a:rPr>
              <a:t> </a:t>
            </a:r>
            <a:r>
              <a:rPr lang="en-US" sz="1000" dirty="0" smtClean="0">
                <a:solidFill>
                  <a:srgbClr val="006400"/>
                </a:solidFill>
                <a:latin typeface="Verdana" pitchFamily="34" charset="0"/>
                <a:ea typeface="Verdana" pitchFamily="34" charset="0"/>
              </a:rPr>
              <a:t>*/</a:t>
            </a:r>
            <a:endParaRPr lang="en-US" sz="1000" dirty="0" smtClean="0">
              <a:solidFill>
                <a:srgbClr val="000000"/>
              </a:solidFill>
              <a:latin typeface="Verdana" pitchFamily="34" charset="0"/>
              <a:ea typeface="Verdana" pitchFamily="34" charset="0"/>
            </a:endParaRPr>
          </a:p>
          <a:p>
            <a:r>
              <a:rPr lang="en-US" sz="1000" dirty="0" smtClean="0">
                <a:solidFill>
                  <a:srgbClr val="000000"/>
                </a:solidFill>
                <a:latin typeface="Verdana" pitchFamily="34" charset="0"/>
                <a:ea typeface="Verdana" pitchFamily="34" charset="0"/>
              </a:rPr>
              <a:t>    </a:t>
            </a:r>
            <a:r>
              <a:rPr lang="en-US" sz="1000" dirty="0" err="1" smtClean="0">
                <a:solidFill>
                  <a:srgbClr val="800000"/>
                </a:solidFill>
                <a:latin typeface="Verdana" pitchFamily="34" charset="0"/>
                <a:ea typeface="Verdana" pitchFamily="34" charset="0"/>
              </a:rPr>
              <a:t>ol</a:t>
            </a:r>
            <a:r>
              <a:rPr lang="en-US" sz="1000" dirty="0" smtClean="0">
                <a:solidFill>
                  <a:srgbClr val="800000"/>
                </a:solidFill>
                <a:latin typeface="Verdana" pitchFamily="34" charset="0"/>
                <a:ea typeface="Verdana" pitchFamily="34" charset="0"/>
              </a:rPr>
              <a:t>[type="a"]</a:t>
            </a:r>
            <a:r>
              <a:rPr lang="en-US" sz="1000" dirty="0" smtClean="0">
                <a:solidFill>
                  <a:srgbClr val="000000"/>
                </a:solidFill>
                <a:latin typeface="Verdana" pitchFamily="34" charset="0"/>
                <a:ea typeface="Verdana" pitchFamily="34" charset="0"/>
              </a:rPr>
              <a:t> {</a:t>
            </a:r>
          </a:p>
          <a:p>
            <a:r>
              <a:rPr lang="en-US" sz="1000" dirty="0" smtClean="0">
                <a:solidFill>
                  <a:srgbClr val="000000"/>
                </a:solidFill>
                <a:latin typeface="Verdana" pitchFamily="34" charset="0"/>
                <a:ea typeface="Verdana" pitchFamily="34" charset="0"/>
              </a:rPr>
              <a:t>        </a:t>
            </a:r>
            <a:r>
              <a:rPr lang="en-US" sz="1000" dirty="0" smtClean="0">
                <a:solidFill>
                  <a:srgbClr val="FF0000"/>
                </a:solidFill>
                <a:latin typeface="Verdana" pitchFamily="34" charset="0"/>
                <a:ea typeface="Verdana" pitchFamily="34" charset="0"/>
              </a:rPr>
              <a:t>list-style-type</a:t>
            </a:r>
            <a:r>
              <a:rPr lang="en-US" sz="1000" dirty="0" smtClean="0">
                <a:solidFill>
                  <a:srgbClr val="000000"/>
                </a:solidFill>
                <a:latin typeface="Verdana" pitchFamily="34" charset="0"/>
                <a:ea typeface="Verdana" pitchFamily="34" charset="0"/>
              </a:rPr>
              <a:t>: </a:t>
            </a:r>
            <a:r>
              <a:rPr lang="en-US" sz="1000" dirty="0" smtClean="0">
                <a:solidFill>
                  <a:srgbClr val="0000FF"/>
                </a:solidFill>
                <a:latin typeface="Verdana" pitchFamily="34" charset="0"/>
                <a:ea typeface="Verdana" pitchFamily="34" charset="0"/>
              </a:rPr>
              <a:t>lower-alpha</a:t>
            </a:r>
            <a:r>
              <a:rPr lang="en-US" sz="1000" dirty="0" smtClean="0">
                <a:solidFill>
                  <a:srgbClr val="000000"/>
                </a:solidFill>
                <a:latin typeface="Verdana" pitchFamily="34" charset="0"/>
                <a:ea typeface="Verdana" pitchFamily="34" charset="0"/>
              </a:rPr>
              <a:t>;</a:t>
            </a:r>
          </a:p>
          <a:p>
            <a:r>
              <a:rPr lang="en-US" sz="1000" dirty="0" smtClean="0">
                <a:solidFill>
                  <a:srgbClr val="000000"/>
                </a:solidFill>
                <a:latin typeface="Verdana" pitchFamily="34" charset="0"/>
                <a:ea typeface="Verdana" pitchFamily="34" charset="0"/>
              </a:rPr>
              <a:t>        </a:t>
            </a:r>
            <a:r>
              <a:rPr lang="en-US" sz="1000" dirty="0" smtClean="0">
                <a:solidFill>
                  <a:srgbClr val="FF0000"/>
                </a:solidFill>
                <a:latin typeface="Verdana" pitchFamily="34" charset="0"/>
                <a:ea typeface="Verdana" pitchFamily="34" charset="0"/>
              </a:rPr>
              <a:t>background</a:t>
            </a:r>
            <a:r>
              <a:rPr lang="en-US" sz="1000" dirty="0" smtClean="0">
                <a:solidFill>
                  <a:srgbClr val="000000"/>
                </a:solidFill>
                <a:latin typeface="Verdana" pitchFamily="34" charset="0"/>
                <a:ea typeface="Verdana" pitchFamily="34" charset="0"/>
              </a:rPr>
              <a:t>: </a:t>
            </a:r>
            <a:r>
              <a:rPr lang="en-US" sz="1000" dirty="0" smtClean="0">
                <a:solidFill>
                  <a:srgbClr val="0000FF"/>
                </a:solidFill>
                <a:latin typeface="Verdana" pitchFamily="34" charset="0"/>
                <a:ea typeface="Verdana" pitchFamily="34" charset="0"/>
              </a:rPr>
              <a:t>red</a:t>
            </a:r>
            <a:r>
              <a:rPr lang="en-US" sz="1000" dirty="0" smtClean="0">
                <a:solidFill>
                  <a:srgbClr val="000000"/>
                </a:solidFill>
                <a:latin typeface="Verdana" pitchFamily="34" charset="0"/>
                <a:ea typeface="Verdana" pitchFamily="34" charset="0"/>
              </a:rPr>
              <a:t>;</a:t>
            </a:r>
          </a:p>
          <a:p>
            <a:r>
              <a:rPr lang="en-US" sz="1000" dirty="0" smtClean="0">
                <a:solidFill>
                  <a:srgbClr val="000000"/>
                </a:solidFill>
                <a:latin typeface="Verdana" pitchFamily="34" charset="0"/>
                <a:ea typeface="Verdana" pitchFamily="34" charset="0"/>
              </a:rPr>
              <a:t>    }</a:t>
            </a:r>
          </a:p>
          <a:p>
            <a:endParaRPr lang="en-US" sz="1000" dirty="0" smtClean="0">
              <a:solidFill>
                <a:srgbClr val="000000"/>
              </a:solidFill>
              <a:latin typeface="Verdana" pitchFamily="34" charset="0"/>
              <a:ea typeface="Verdana" pitchFamily="34" charset="0"/>
            </a:endParaRPr>
          </a:p>
          <a:p>
            <a:r>
              <a:rPr lang="en-US" sz="1000" dirty="0" smtClean="0">
                <a:solidFill>
                  <a:srgbClr val="000000"/>
                </a:solidFill>
                <a:latin typeface="Verdana" pitchFamily="34" charset="0"/>
                <a:ea typeface="Verdana" pitchFamily="34" charset="0"/>
              </a:rPr>
              <a:t>    </a:t>
            </a:r>
            <a:r>
              <a:rPr lang="en-US" sz="1000" dirty="0" err="1" smtClean="0">
                <a:solidFill>
                  <a:srgbClr val="800000"/>
                </a:solidFill>
                <a:latin typeface="Verdana" pitchFamily="34" charset="0"/>
                <a:ea typeface="Verdana" pitchFamily="34" charset="0"/>
              </a:rPr>
              <a:t>ol</a:t>
            </a:r>
            <a:r>
              <a:rPr lang="en-US" sz="1000" dirty="0" smtClean="0">
                <a:solidFill>
                  <a:srgbClr val="800000"/>
                </a:solidFill>
                <a:latin typeface="Verdana" pitchFamily="34" charset="0"/>
                <a:ea typeface="Verdana" pitchFamily="34" charset="0"/>
              </a:rPr>
              <a:t>[type="a"</a:t>
            </a:r>
            <a:r>
              <a:rPr lang="en-US" sz="1000" dirty="0" smtClean="0">
                <a:solidFill>
                  <a:srgbClr val="000000"/>
                </a:solidFill>
                <a:latin typeface="Verdana" pitchFamily="34" charset="0"/>
                <a:ea typeface="Verdana" pitchFamily="34" charset="0"/>
              </a:rPr>
              <a:t> </a:t>
            </a:r>
            <a:r>
              <a:rPr lang="en-US" sz="1000" dirty="0" smtClean="0">
                <a:solidFill>
                  <a:srgbClr val="800000"/>
                </a:solidFill>
                <a:latin typeface="Verdana" pitchFamily="34" charset="0"/>
                <a:ea typeface="Verdana" pitchFamily="34" charset="0"/>
              </a:rPr>
              <a:t>s]</a:t>
            </a:r>
            <a:r>
              <a:rPr lang="en-US" sz="1000" dirty="0" smtClean="0">
                <a:solidFill>
                  <a:srgbClr val="000000"/>
                </a:solidFill>
                <a:latin typeface="Verdana" pitchFamily="34" charset="0"/>
                <a:ea typeface="Verdana" pitchFamily="34" charset="0"/>
              </a:rPr>
              <a:t> {</a:t>
            </a:r>
          </a:p>
          <a:p>
            <a:r>
              <a:rPr lang="en-US" sz="1000" dirty="0" smtClean="0">
                <a:solidFill>
                  <a:srgbClr val="000000"/>
                </a:solidFill>
                <a:latin typeface="Verdana" pitchFamily="34" charset="0"/>
                <a:ea typeface="Verdana" pitchFamily="34" charset="0"/>
              </a:rPr>
              <a:t>        </a:t>
            </a:r>
            <a:r>
              <a:rPr lang="en-US" sz="1000" dirty="0" smtClean="0">
                <a:solidFill>
                  <a:srgbClr val="FF0000"/>
                </a:solidFill>
                <a:latin typeface="Verdana" pitchFamily="34" charset="0"/>
                <a:ea typeface="Verdana" pitchFamily="34" charset="0"/>
              </a:rPr>
              <a:t>list-style-type</a:t>
            </a:r>
            <a:r>
              <a:rPr lang="en-US" sz="1000" dirty="0" smtClean="0">
                <a:solidFill>
                  <a:srgbClr val="000000"/>
                </a:solidFill>
                <a:latin typeface="Verdana" pitchFamily="34" charset="0"/>
                <a:ea typeface="Verdana" pitchFamily="34" charset="0"/>
              </a:rPr>
              <a:t>: </a:t>
            </a:r>
            <a:r>
              <a:rPr lang="en-US" sz="1000" dirty="0" smtClean="0">
                <a:solidFill>
                  <a:srgbClr val="0000FF"/>
                </a:solidFill>
                <a:latin typeface="Verdana" pitchFamily="34" charset="0"/>
                <a:ea typeface="Verdana" pitchFamily="34" charset="0"/>
              </a:rPr>
              <a:t>lower-alpha</a:t>
            </a:r>
            <a:r>
              <a:rPr lang="en-US" sz="1000" dirty="0" smtClean="0">
                <a:solidFill>
                  <a:srgbClr val="000000"/>
                </a:solidFill>
                <a:latin typeface="Verdana" pitchFamily="34" charset="0"/>
                <a:ea typeface="Verdana" pitchFamily="34" charset="0"/>
              </a:rPr>
              <a:t>;</a:t>
            </a:r>
          </a:p>
          <a:p>
            <a:r>
              <a:rPr lang="en-US" sz="1000" dirty="0" smtClean="0">
                <a:solidFill>
                  <a:srgbClr val="000000"/>
                </a:solidFill>
                <a:latin typeface="Verdana" pitchFamily="34" charset="0"/>
                <a:ea typeface="Verdana" pitchFamily="34" charset="0"/>
              </a:rPr>
              <a:t>        </a:t>
            </a:r>
            <a:r>
              <a:rPr lang="en-US" sz="1000" dirty="0" smtClean="0">
                <a:solidFill>
                  <a:srgbClr val="FF0000"/>
                </a:solidFill>
                <a:latin typeface="Verdana" pitchFamily="34" charset="0"/>
                <a:ea typeface="Verdana" pitchFamily="34" charset="0"/>
              </a:rPr>
              <a:t>background</a:t>
            </a:r>
            <a:r>
              <a:rPr lang="en-US" sz="1000" dirty="0" smtClean="0">
                <a:solidFill>
                  <a:srgbClr val="000000"/>
                </a:solidFill>
                <a:latin typeface="Verdana" pitchFamily="34" charset="0"/>
                <a:ea typeface="Verdana" pitchFamily="34" charset="0"/>
              </a:rPr>
              <a:t>: </a:t>
            </a:r>
            <a:r>
              <a:rPr lang="en-US" sz="1000" dirty="0" smtClean="0">
                <a:solidFill>
                  <a:srgbClr val="0000FF"/>
                </a:solidFill>
                <a:latin typeface="Verdana" pitchFamily="34" charset="0"/>
                <a:ea typeface="Verdana" pitchFamily="34" charset="0"/>
              </a:rPr>
              <a:t>lime</a:t>
            </a:r>
            <a:r>
              <a:rPr lang="en-US" sz="1000" dirty="0" smtClean="0">
                <a:solidFill>
                  <a:srgbClr val="000000"/>
                </a:solidFill>
                <a:latin typeface="Verdana" pitchFamily="34" charset="0"/>
                <a:ea typeface="Verdana" pitchFamily="34" charset="0"/>
              </a:rPr>
              <a:t>;</a:t>
            </a:r>
          </a:p>
          <a:p>
            <a:r>
              <a:rPr lang="en-US" sz="1000" dirty="0" smtClean="0">
                <a:solidFill>
                  <a:srgbClr val="000000"/>
                </a:solidFill>
                <a:latin typeface="Verdana" pitchFamily="34" charset="0"/>
                <a:ea typeface="Verdana" pitchFamily="34" charset="0"/>
              </a:rPr>
              <a:t>    }</a:t>
            </a:r>
          </a:p>
          <a:p>
            <a:endParaRPr lang="en-US" sz="1000" dirty="0" smtClean="0">
              <a:solidFill>
                <a:srgbClr val="000000"/>
              </a:solidFill>
              <a:latin typeface="Verdana" pitchFamily="34" charset="0"/>
              <a:ea typeface="Verdana" pitchFamily="34" charset="0"/>
            </a:endParaRPr>
          </a:p>
          <a:p>
            <a:r>
              <a:rPr lang="en-US" sz="1000" dirty="0" smtClean="0">
                <a:solidFill>
                  <a:srgbClr val="000000"/>
                </a:solidFill>
                <a:latin typeface="Verdana" pitchFamily="34" charset="0"/>
                <a:ea typeface="Verdana" pitchFamily="34" charset="0"/>
              </a:rPr>
              <a:t>    </a:t>
            </a:r>
            <a:r>
              <a:rPr lang="en-US" sz="1000" dirty="0" err="1" smtClean="0">
                <a:solidFill>
                  <a:srgbClr val="800000"/>
                </a:solidFill>
                <a:latin typeface="Verdana" pitchFamily="34" charset="0"/>
                <a:ea typeface="Verdana" pitchFamily="34" charset="0"/>
              </a:rPr>
              <a:t>ol</a:t>
            </a:r>
            <a:r>
              <a:rPr lang="en-US" sz="1000" dirty="0" smtClean="0">
                <a:solidFill>
                  <a:srgbClr val="800000"/>
                </a:solidFill>
                <a:latin typeface="Verdana" pitchFamily="34" charset="0"/>
                <a:ea typeface="Verdana" pitchFamily="34" charset="0"/>
              </a:rPr>
              <a:t>[type="A"</a:t>
            </a:r>
            <a:r>
              <a:rPr lang="en-US" sz="1000" dirty="0" smtClean="0">
                <a:solidFill>
                  <a:srgbClr val="000000"/>
                </a:solidFill>
                <a:latin typeface="Verdana" pitchFamily="34" charset="0"/>
                <a:ea typeface="Verdana" pitchFamily="34" charset="0"/>
              </a:rPr>
              <a:t> </a:t>
            </a:r>
            <a:r>
              <a:rPr lang="en-US" sz="1000" dirty="0" smtClean="0">
                <a:solidFill>
                  <a:srgbClr val="800000"/>
                </a:solidFill>
                <a:latin typeface="Verdana" pitchFamily="34" charset="0"/>
                <a:ea typeface="Verdana" pitchFamily="34" charset="0"/>
              </a:rPr>
              <a:t>s]</a:t>
            </a:r>
            <a:r>
              <a:rPr lang="en-US" sz="1000" dirty="0" smtClean="0">
                <a:solidFill>
                  <a:srgbClr val="000000"/>
                </a:solidFill>
                <a:latin typeface="Verdana" pitchFamily="34" charset="0"/>
                <a:ea typeface="Verdana" pitchFamily="34" charset="0"/>
              </a:rPr>
              <a:t> {</a:t>
            </a:r>
          </a:p>
          <a:p>
            <a:r>
              <a:rPr lang="en-US" sz="1000" dirty="0" smtClean="0">
                <a:solidFill>
                  <a:srgbClr val="000000"/>
                </a:solidFill>
                <a:latin typeface="Verdana" pitchFamily="34" charset="0"/>
                <a:ea typeface="Verdana" pitchFamily="34" charset="0"/>
              </a:rPr>
              <a:t>        </a:t>
            </a:r>
            <a:r>
              <a:rPr lang="en-US" sz="1000" dirty="0" smtClean="0">
                <a:solidFill>
                  <a:srgbClr val="FF0000"/>
                </a:solidFill>
                <a:latin typeface="Verdana" pitchFamily="34" charset="0"/>
                <a:ea typeface="Verdana" pitchFamily="34" charset="0"/>
              </a:rPr>
              <a:t>list-style-type</a:t>
            </a:r>
            <a:r>
              <a:rPr lang="en-US" sz="1000" dirty="0" smtClean="0">
                <a:solidFill>
                  <a:srgbClr val="000000"/>
                </a:solidFill>
                <a:latin typeface="Verdana" pitchFamily="34" charset="0"/>
                <a:ea typeface="Verdana" pitchFamily="34" charset="0"/>
              </a:rPr>
              <a:t>: </a:t>
            </a:r>
            <a:r>
              <a:rPr lang="en-US" sz="1000" dirty="0" smtClean="0">
                <a:solidFill>
                  <a:srgbClr val="0000FF"/>
                </a:solidFill>
                <a:latin typeface="Verdana" pitchFamily="34" charset="0"/>
                <a:ea typeface="Verdana" pitchFamily="34" charset="0"/>
              </a:rPr>
              <a:t>upper-alpha</a:t>
            </a:r>
            <a:r>
              <a:rPr lang="en-US" sz="1000" dirty="0" smtClean="0">
                <a:solidFill>
                  <a:srgbClr val="000000"/>
                </a:solidFill>
                <a:latin typeface="Verdana" pitchFamily="34" charset="0"/>
                <a:ea typeface="Verdana" pitchFamily="34" charset="0"/>
              </a:rPr>
              <a:t>;</a:t>
            </a:r>
          </a:p>
          <a:p>
            <a:r>
              <a:rPr lang="en-US" sz="1000" dirty="0" smtClean="0">
                <a:solidFill>
                  <a:srgbClr val="000000"/>
                </a:solidFill>
                <a:latin typeface="Verdana" pitchFamily="34" charset="0"/>
                <a:ea typeface="Verdana" pitchFamily="34" charset="0"/>
              </a:rPr>
              <a:t>        </a:t>
            </a:r>
            <a:r>
              <a:rPr lang="en-US" sz="1000" dirty="0" smtClean="0">
                <a:solidFill>
                  <a:srgbClr val="FF0000"/>
                </a:solidFill>
                <a:latin typeface="Verdana" pitchFamily="34" charset="0"/>
                <a:ea typeface="Verdana" pitchFamily="34" charset="0"/>
              </a:rPr>
              <a:t>background</a:t>
            </a:r>
            <a:r>
              <a:rPr lang="en-US" sz="1000" dirty="0" smtClean="0">
                <a:solidFill>
                  <a:srgbClr val="000000"/>
                </a:solidFill>
                <a:latin typeface="Verdana" pitchFamily="34" charset="0"/>
                <a:ea typeface="Verdana" pitchFamily="34" charset="0"/>
              </a:rPr>
              <a:t>: </a:t>
            </a:r>
            <a:r>
              <a:rPr lang="en-US" sz="1000" dirty="0" smtClean="0">
                <a:solidFill>
                  <a:srgbClr val="0000FF"/>
                </a:solidFill>
                <a:latin typeface="Verdana" pitchFamily="34" charset="0"/>
                <a:ea typeface="Verdana" pitchFamily="34" charset="0"/>
              </a:rPr>
              <a:t>lime</a:t>
            </a:r>
            <a:r>
              <a:rPr lang="en-US" sz="1000" dirty="0" smtClean="0">
                <a:solidFill>
                  <a:srgbClr val="000000"/>
                </a:solidFill>
                <a:latin typeface="Verdana" pitchFamily="34" charset="0"/>
                <a:ea typeface="Verdana" pitchFamily="34" charset="0"/>
              </a:rPr>
              <a:t>;</a:t>
            </a:r>
          </a:p>
          <a:p>
            <a:r>
              <a:rPr lang="en-US" sz="1000" dirty="0" smtClean="0">
                <a:solidFill>
                  <a:srgbClr val="000000"/>
                </a:solidFill>
                <a:latin typeface="Verdana" pitchFamily="34" charset="0"/>
                <a:ea typeface="Verdana" pitchFamily="34" charset="0"/>
              </a:rPr>
              <a:t>    }</a:t>
            </a:r>
          </a:p>
          <a:p>
            <a:r>
              <a:rPr lang="en-US" sz="1000" dirty="0" smtClean="0">
                <a:solidFill>
                  <a:srgbClr val="0000FF"/>
                </a:solidFill>
                <a:latin typeface="Verdana" pitchFamily="34" charset="0"/>
                <a:ea typeface="Verdana" pitchFamily="34" charset="0"/>
              </a:rPr>
              <a:t>&lt;/</a:t>
            </a:r>
            <a:r>
              <a:rPr lang="en-US" sz="1000" dirty="0" smtClean="0">
                <a:solidFill>
                  <a:srgbClr val="800000"/>
                </a:solidFill>
                <a:latin typeface="Verdana" pitchFamily="34" charset="0"/>
                <a:ea typeface="Verdana" pitchFamily="34" charset="0"/>
              </a:rPr>
              <a:t>style</a:t>
            </a:r>
            <a:r>
              <a:rPr lang="en-US" sz="1000" dirty="0" smtClean="0">
                <a:solidFill>
                  <a:srgbClr val="0000FF"/>
                </a:solidFill>
                <a:latin typeface="Verdana" pitchFamily="34" charset="0"/>
                <a:ea typeface="Verdana" pitchFamily="34" charset="0"/>
              </a:rPr>
              <a:t>&gt;</a:t>
            </a:r>
            <a:endParaRPr lang="en-US" sz="1000" dirty="0" smtClean="0">
              <a:solidFill>
                <a:srgbClr val="000000"/>
              </a:solidFill>
              <a:latin typeface="Verdana" pitchFamily="34" charset="0"/>
              <a:ea typeface="Verdana" pitchFamily="34" charset="0"/>
              <a:cs typeface="Calibri" pitchFamily="34" charset="0"/>
            </a:endParaRPr>
          </a:p>
        </p:txBody>
      </p:sp>
      <p:sp>
        <p:nvSpPr>
          <p:cNvPr id="3" name="Title 2"/>
          <p:cNvSpPr>
            <a:spLocks noGrp="1"/>
          </p:cNvSpPr>
          <p:nvPr>
            <p:ph type="title"/>
          </p:nvPr>
        </p:nvSpPr>
        <p:spPr>
          <a:xfrm>
            <a:off x="502920" y="311256"/>
            <a:ext cx="9052560" cy="603144"/>
          </a:xfrm>
        </p:spPr>
        <p:txBody>
          <a:bodyPr>
            <a:normAutofit/>
          </a:bodyPr>
          <a:lstStyle/>
          <a:p>
            <a:r>
              <a:rPr lang="en-US" sz="1800" dirty="0" smtClean="0">
                <a:latin typeface="Arial" pitchFamily="34" charset="0"/>
                <a:cs typeface="Arial" pitchFamily="34" charset="0"/>
              </a:rPr>
              <a:t>Attribute selector Example3:</a:t>
            </a:r>
            <a:endParaRPr lang="en-US" sz="18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95400"/>
            <a:ext cx="8717280" cy="6172200"/>
          </a:xfrm>
        </p:spPr>
        <p:txBody>
          <a:bodyPr>
            <a:noAutofit/>
          </a:bodyPr>
          <a:lstStyle/>
          <a:p>
            <a:pPr marL="0">
              <a:lnSpc>
                <a:spcPct val="115000"/>
              </a:lnSpc>
              <a:spcBef>
                <a:spcPts val="0"/>
              </a:spcBef>
            </a:pPr>
            <a:r>
              <a:rPr lang="en-US" sz="1400" b="1" spc="-5" dirty="0" smtClean="0">
                <a:solidFill>
                  <a:srgbClr val="3D7E9A"/>
                </a:solidFill>
                <a:latin typeface="Arial"/>
                <a:ea typeface="Times New Roman"/>
                <a:cs typeface="Times New Roman"/>
                <a:hlinkClick r:id="rId2"/>
              </a:rPr>
              <a:t>Descendant </a:t>
            </a:r>
            <a:r>
              <a:rPr lang="en-US" sz="1400" b="1" spc="-5" dirty="0" err="1" smtClean="0">
                <a:solidFill>
                  <a:srgbClr val="3D7E9A"/>
                </a:solidFill>
                <a:latin typeface="Arial"/>
                <a:ea typeface="Times New Roman"/>
                <a:cs typeface="Times New Roman"/>
                <a:hlinkClick r:id="rId2"/>
              </a:rPr>
              <a:t>combinator</a:t>
            </a:r>
            <a:endParaRPr lang="en-US" sz="1200" dirty="0" smtClean="0">
              <a:latin typeface="Calibri"/>
              <a:ea typeface="Calibri"/>
              <a:cs typeface="Times New Roman"/>
            </a:endParaRPr>
          </a:p>
          <a:p>
            <a:pPr marL="457200">
              <a:lnSpc>
                <a:spcPct val="115000"/>
              </a:lnSpc>
              <a:spcBef>
                <a:spcPts val="0"/>
              </a:spcBef>
            </a:pPr>
            <a:r>
              <a:rPr lang="en-US" sz="1200" spc="-5" dirty="0" smtClean="0">
                <a:solidFill>
                  <a:srgbClr val="333333"/>
                </a:solidFill>
                <a:latin typeface="Arial"/>
                <a:ea typeface="Times New Roman"/>
                <a:cs typeface="Times New Roman"/>
              </a:rPr>
              <a:t>The </a:t>
            </a:r>
            <a:r>
              <a:rPr lang="en-US" sz="1050" spc="-5" dirty="0" smtClean="0">
                <a:solidFill>
                  <a:srgbClr val="333333"/>
                </a:solidFill>
                <a:latin typeface="Consolas"/>
                <a:ea typeface="Times New Roman"/>
                <a:cs typeface="Courier New"/>
              </a:rPr>
              <a:t> </a:t>
            </a:r>
            <a:r>
              <a:rPr lang="en-US" sz="1200" spc="-5" dirty="0" smtClean="0">
                <a:solidFill>
                  <a:srgbClr val="333333"/>
                </a:solidFill>
                <a:latin typeface="Arial"/>
                <a:ea typeface="Times New Roman"/>
                <a:cs typeface="Times New Roman"/>
              </a:rPr>
              <a:t> (space) </a:t>
            </a:r>
            <a:r>
              <a:rPr lang="en-US" sz="1200" spc="-5" dirty="0" err="1" smtClean="0">
                <a:solidFill>
                  <a:srgbClr val="333333"/>
                </a:solidFill>
                <a:latin typeface="Arial"/>
                <a:ea typeface="Times New Roman"/>
                <a:cs typeface="Times New Roman"/>
              </a:rPr>
              <a:t>combinator</a:t>
            </a:r>
            <a:r>
              <a:rPr lang="en-US" sz="1200" spc="-5" dirty="0" smtClean="0">
                <a:solidFill>
                  <a:srgbClr val="333333"/>
                </a:solidFill>
                <a:latin typeface="Arial"/>
                <a:ea typeface="Times New Roman"/>
                <a:cs typeface="Times New Roman"/>
              </a:rPr>
              <a:t> </a:t>
            </a:r>
            <a:r>
              <a:rPr lang="en-US" sz="1200" b="1" spc="-5" dirty="0" smtClean="0">
                <a:solidFill>
                  <a:srgbClr val="333333"/>
                </a:solidFill>
                <a:latin typeface="Arial"/>
                <a:ea typeface="Times New Roman"/>
                <a:cs typeface="Times New Roman"/>
              </a:rPr>
              <a:t>selects</a:t>
            </a:r>
            <a:r>
              <a:rPr lang="en-US" sz="1200" spc="-5" dirty="0" smtClean="0">
                <a:solidFill>
                  <a:srgbClr val="333333"/>
                </a:solidFill>
                <a:latin typeface="Arial"/>
                <a:ea typeface="Times New Roman"/>
                <a:cs typeface="Times New Roman"/>
              </a:rPr>
              <a:t> nodes that are descendants of the first element.</a:t>
            </a:r>
            <a:br>
              <a:rPr lang="en-US" sz="1200" spc="-5" dirty="0" smtClean="0">
                <a:solidFill>
                  <a:srgbClr val="333333"/>
                </a:solidFill>
                <a:latin typeface="Arial"/>
                <a:ea typeface="Times New Roman"/>
                <a:cs typeface="Times New Roman"/>
              </a:rPr>
            </a:br>
            <a:r>
              <a:rPr lang="en-US" sz="1000" b="1" spc="-5" dirty="0" smtClean="0">
                <a:solidFill>
                  <a:srgbClr val="333333"/>
                </a:solidFill>
                <a:latin typeface="Arial"/>
                <a:ea typeface="Times New Roman"/>
                <a:cs typeface="Times New Roman"/>
              </a:rPr>
              <a:t>Syntax:</a:t>
            </a:r>
            <a:r>
              <a:rPr lang="en-US" sz="1200" spc="-5" dirty="0" smtClean="0">
                <a:solidFill>
                  <a:srgbClr val="333333"/>
                </a:solidFill>
                <a:latin typeface="Arial"/>
                <a:ea typeface="Times New Roman"/>
                <a:cs typeface="Times New Roman"/>
              </a:rPr>
              <a:t> </a:t>
            </a:r>
            <a:r>
              <a:rPr lang="en-US" sz="1050" i="1" spc="-5" dirty="0" smtClean="0">
                <a:solidFill>
                  <a:srgbClr val="333333"/>
                </a:solidFill>
                <a:latin typeface="Consolas"/>
                <a:ea typeface="Times New Roman"/>
                <a:cs typeface="Courier New"/>
              </a:rPr>
              <a:t>A</a:t>
            </a:r>
            <a:r>
              <a:rPr lang="en-US" sz="1050" spc="-5" dirty="0" smtClean="0">
                <a:solidFill>
                  <a:srgbClr val="333333"/>
                </a:solidFill>
                <a:latin typeface="Consolas"/>
                <a:ea typeface="Times New Roman"/>
                <a:cs typeface="Courier New"/>
              </a:rPr>
              <a:t> </a:t>
            </a:r>
            <a:r>
              <a:rPr lang="en-US" sz="1050" i="1" spc="-5" dirty="0" smtClean="0">
                <a:solidFill>
                  <a:srgbClr val="333333"/>
                </a:solidFill>
                <a:latin typeface="Consolas"/>
                <a:ea typeface="Times New Roman"/>
                <a:cs typeface="Courier New"/>
              </a:rPr>
              <a:t>B</a:t>
            </a:r>
            <a:r>
              <a:rPr lang="en-US" sz="1200" spc="-5" dirty="0" smtClean="0">
                <a:solidFill>
                  <a:srgbClr val="333333"/>
                </a:solidFill>
                <a:latin typeface="Arial"/>
                <a:ea typeface="Times New Roman"/>
                <a:cs typeface="Times New Roman"/>
              </a:rPr>
              <a:t/>
            </a:r>
            <a:br>
              <a:rPr lang="en-US" sz="1200" spc="-5" dirty="0" smtClean="0">
                <a:solidFill>
                  <a:srgbClr val="333333"/>
                </a:solidFill>
                <a:latin typeface="Arial"/>
                <a:ea typeface="Times New Roman"/>
                <a:cs typeface="Times New Roman"/>
              </a:rPr>
            </a:br>
            <a:r>
              <a:rPr lang="en-US" sz="1000" b="1" spc="-5" dirty="0" smtClean="0">
                <a:solidFill>
                  <a:srgbClr val="333333"/>
                </a:solidFill>
                <a:latin typeface="Arial"/>
                <a:ea typeface="Times New Roman"/>
                <a:cs typeface="Times New Roman"/>
              </a:rPr>
              <a:t>Example:</a:t>
            </a:r>
            <a:r>
              <a:rPr lang="en-US" sz="1200" spc="-5" dirty="0" smtClean="0">
                <a:solidFill>
                  <a:srgbClr val="333333"/>
                </a:solidFill>
                <a:latin typeface="Arial"/>
                <a:ea typeface="Times New Roman"/>
                <a:cs typeface="Times New Roman"/>
              </a:rPr>
              <a:t> </a:t>
            </a:r>
            <a:r>
              <a:rPr lang="en-US" sz="1050" spc="-5" dirty="0" smtClean="0">
                <a:solidFill>
                  <a:srgbClr val="333333"/>
                </a:solidFill>
                <a:latin typeface="Consolas"/>
                <a:ea typeface="Times New Roman"/>
                <a:cs typeface="Courier New"/>
              </a:rPr>
              <a:t>div span</a:t>
            </a:r>
            <a:r>
              <a:rPr lang="en-US" sz="1200" spc="-5" dirty="0" smtClean="0">
                <a:solidFill>
                  <a:srgbClr val="333333"/>
                </a:solidFill>
                <a:latin typeface="Arial"/>
                <a:ea typeface="Times New Roman"/>
                <a:cs typeface="Times New Roman"/>
              </a:rPr>
              <a:t> will match all </a:t>
            </a:r>
            <a:r>
              <a:rPr lang="en-US" sz="1050" spc="-5" dirty="0" smtClean="0">
                <a:solidFill>
                  <a:srgbClr val="3D7E9A"/>
                </a:solidFill>
                <a:latin typeface="Consolas"/>
                <a:ea typeface="Times New Roman"/>
                <a:cs typeface="Courier New"/>
                <a:hlinkClick r:id="rId3" tooltip="The HTML &lt;span&gt; element is a generic inline container for phrasing content, which does not inherently represent anything. It can be used to group elements for styling purposes (using the class or id attributes), or because they share attribute values, suc"/>
              </a:rPr>
              <a:t>&lt;span&gt;</a:t>
            </a:r>
            <a:r>
              <a:rPr lang="en-US" sz="1200" spc="-5" dirty="0" smtClean="0">
                <a:solidFill>
                  <a:srgbClr val="333333"/>
                </a:solidFill>
                <a:latin typeface="Arial"/>
                <a:ea typeface="Times New Roman"/>
                <a:cs typeface="Times New Roman"/>
              </a:rPr>
              <a:t> elements that are inside a </a:t>
            </a:r>
            <a:r>
              <a:rPr lang="en-US" sz="1050" spc="-5" dirty="0" smtClean="0">
                <a:solidFill>
                  <a:srgbClr val="3D7E9A"/>
                </a:solidFill>
                <a:latin typeface="Consolas"/>
                <a:ea typeface="Times New Roman"/>
                <a:cs typeface="Courier New"/>
                <a:hlinkClick r:id="rId4" tooltip="The HTML Content Division element (&lt;div&gt;) is the generic container for flow content. It has no effect on the content or layout until styled using CSS."/>
              </a:rPr>
              <a:t>&lt;div&gt;</a:t>
            </a:r>
            <a:r>
              <a:rPr lang="en-US" sz="1200" spc="-5" dirty="0" smtClean="0">
                <a:solidFill>
                  <a:srgbClr val="333333"/>
                </a:solidFill>
                <a:latin typeface="Arial"/>
                <a:ea typeface="Times New Roman"/>
                <a:cs typeface="Times New Roman"/>
              </a:rPr>
              <a:t> element.</a:t>
            </a:r>
          </a:p>
          <a:p>
            <a:pPr marL="457200">
              <a:lnSpc>
                <a:spcPct val="115000"/>
              </a:lnSpc>
              <a:spcBef>
                <a:spcPts val="0"/>
              </a:spcBef>
            </a:pPr>
            <a:endParaRPr lang="en-US" sz="1200" dirty="0" smtClean="0">
              <a:latin typeface="Calibri"/>
              <a:ea typeface="Calibri"/>
              <a:cs typeface="Times New Roman"/>
            </a:endParaRPr>
          </a:p>
          <a:p>
            <a:pPr marL="0">
              <a:lnSpc>
                <a:spcPct val="115000"/>
              </a:lnSpc>
              <a:spcBef>
                <a:spcPts val="0"/>
              </a:spcBef>
            </a:pPr>
            <a:r>
              <a:rPr lang="en-US" sz="1400" b="1" spc="-5" dirty="0" smtClean="0">
                <a:solidFill>
                  <a:srgbClr val="3D7E9A"/>
                </a:solidFill>
                <a:latin typeface="Arial"/>
                <a:ea typeface="Times New Roman"/>
                <a:cs typeface="Times New Roman"/>
                <a:hlinkClick r:id="rId5"/>
              </a:rPr>
              <a:t>Child </a:t>
            </a:r>
            <a:r>
              <a:rPr lang="en-US" sz="1400" b="1" spc="-5" dirty="0" err="1" smtClean="0">
                <a:solidFill>
                  <a:srgbClr val="3D7E9A"/>
                </a:solidFill>
                <a:latin typeface="Arial"/>
                <a:ea typeface="Times New Roman"/>
                <a:cs typeface="Times New Roman"/>
                <a:hlinkClick r:id="rId5"/>
              </a:rPr>
              <a:t>combinator</a:t>
            </a:r>
            <a:endParaRPr lang="en-US" sz="1200" dirty="0" smtClean="0">
              <a:latin typeface="Calibri"/>
              <a:ea typeface="Calibri"/>
              <a:cs typeface="Times New Roman"/>
            </a:endParaRPr>
          </a:p>
          <a:p>
            <a:pPr marL="457200">
              <a:lnSpc>
                <a:spcPct val="115000"/>
              </a:lnSpc>
              <a:spcBef>
                <a:spcPts val="0"/>
              </a:spcBef>
            </a:pPr>
            <a:r>
              <a:rPr lang="en-US" sz="1200" spc="-5" dirty="0" smtClean="0">
                <a:solidFill>
                  <a:srgbClr val="333333"/>
                </a:solidFill>
                <a:latin typeface="Arial"/>
                <a:ea typeface="Times New Roman"/>
                <a:cs typeface="Times New Roman"/>
              </a:rPr>
              <a:t>The </a:t>
            </a:r>
            <a:r>
              <a:rPr lang="en-US" sz="1050" b="1" spc="-5" dirty="0" smtClean="0">
                <a:solidFill>
                  <a:srgbClr val="333333"/>
                </a:solidFill>
                <a:latin typeface="Consolas"/>
                <a:ea typeface="Times New Roman"/>
                <a:cs typeface="Courier New"/>
              </a:rPr>
              <a:t>&gt;</a:t>
            </a:r>
            <a:r>
              <a:rPr lang="en-US" sz="1200" b="1" spc="-5" dirty="0" smtClean="0">
                <a:solidFill>
                  <a:srgbClr val="333333"/>
                </a:solidFill>
                <a:latin typeface="Arial"/>
                <a:ea typeface="Times New Roman"/>
                <a:cs typeface="Times New Roman"/>
              </a:rPr>
              <a:t> </a:t>
            </a:r>
            <a:r>
              <a:rPr lang="en-US" sz="1200" b="1" spc="-5" dirty="0" err="1" smtClean="0">
                <a:solidFill>
                  <a:srgbClr val="333333"/>
                </a:solidFill>
                <a:latin typeface="Arial"/>
                <a:ea typeface="Times New Roman"/>
                <a:cs typeface="Times New Roman"/>
              </a:rPr>
              <a:t>combinator</a:t>
            </a:r>
            <a:r>
              <a:rPr lang="en-US" sz="1200" b="1" spc="-5" dirty="0" smtClean="0">
                <a:solidFill>
                  <a:srgbClr val="333333"/>
                </a:solidFill>
                <a:latin typeface="Arial"/>
                <a:ea typeface="Times New Roman"/>
                <a:cs typeface="Times New Roman"/>
              </a:rPr>
              <a:t> selects</a:t>
            </a:r>
            <a:r>
              <a:rPr lang="en-US" sz="1200" spc="-5" dirty="0" smtClean="0">
                <a:solidFill>
                  <a:srgbClr val="333333"/>
                </a:solidFill>
                <a:latin typeface="Arial"/>
                <a:ea typeface="Times New Roman"/>
                <a:cs typeface="Times New Roman"/>
              </a:rPr>
              <a:t> nodes that are </a:t>
            </a:r>
            <a:r>
              <a:rPr lang="en-US" sz="1200" b="1" spc="-5" dirty="0" smtClean="0">
                <a:solidFill>
                  <a:srgbClr val="333333"/>
                </a:solidFill>
                <a:latin typeface="Arial"/>
                <a:ea typeface="Times New Roman"/>
                <a:cs typeface="Times New Roman"/>
              </a:rPr>
              <a:t>direct children of the first element</a:t>
            </a:r>
            <a:r>
              <a:rPr lang="en-US" sz="1200" spc="-5" dirty="0" smtClean="0">
                <a:solidFill>
                  <a:srgbClr val="333333"/>
                </a:solidFill>
                <a:latin typeface="Arial"/>
                <a:ea typeface="Times New Roman"/>
                <a:cs typeface="Times New Roman"/>
              </a:rPr>
              <a:t>.</a:t>
            </a:r>
            <a:br>
              <a:rPr lang="en-US" sz="1200" spc="-5" dirty="0" smtClean="0">
                <a:solidFill>
                  <a:srgbClr val="333333"/>
                </a:solidFill>
                <a:latin typeface="Arial"/>
                <a:ea typeface="Times New Roman"/>
                <a:cs typeface="Times New Roman"/>
              </a:rPr>
            </a:br>
            <a:r>
              <a:rPr lang="en-US" sz="1000" b="1" spc="-5" dirty="0" smtClean="0">
                <a:solidFill>
                  <a:srgbClr val="333333"/>
                </a:solidFill>
                <a:latin typeface="Arial"/>
                <a:ea typeface="Times New Roman"/>
                <a:cs typeface="Times New Roman"/>
              </a:rPr>
              <a:t>Syntax:</a:t>
            </a:r>
            <a:r>
              <a:rPr lang="en-US" sz="1200" spc="-5" dirty="0" smtClean="0">
                <a:solidFill>
                  <a:srgbClr val="333333"/>
                </a:solidFill>
                <a:latin typeface="Arial"/>
                <a:ea typeface="Times New Roman"/>
                <a:cs typeface="Times New Roman"/>
              </a:rPr>
              <a:t> </a:t>
            </a:r>
            <a:r>
              <a:rPr lang="en-US" sz="1050" i="1" spc="-5" dirty="0" smtClean="0">
                <a:solidFill>
                  <a:srgbClr val="333333"/>
                </a:solidFill>
                <a:latin typeface="Consolas"/>
                <a:ea typeface="Times New Roman"/>
                <a:cs typeface="Courier New"/>
              </a:rPr>
              <a:t>A</a:t>
            </a:r>
            <a:r>
              <a:rPr lang="en-US" sz="1050" spc="-5" dirty="0" smtClean="0">
                <a:solidFill>
                  <a:srgbClr val="333333"/>
                </a:solidFill>
                <a:latin typeface="Consolas"/>
                <a:ea typeface="Times New Roman"/>
                <a:cs typeface="Courier New"/>
              </a:rPr>
              <a:t> &gt; </a:t>
            </a:r>
            <a:r>
              <a:rPr lang="en-US" sz="1050" i="1" spc="-5" dirty="0" smtClean="0">
                <a:solidFill>
                  <a:srgbClr val="333333"/>
                </a:solidFill>
                <a:latin typeface="Consolas"/>
                <a:ea typeface="Times New Roman"/>
                <a:cs typeface="Courier New"/>
              </a:rPr>
              <a:t>B</a:t>
            </a:r>
            <a:r>
              <a:rPr lang="en-US" sz="1200" spc="-5" dirty="0" smtClean="0">
                <a:solidFill>
                  <a:srgbClr val="333333"/>
                </a:solidFill>
                <a:latin typeface="Arial"/>
                <a:ea typeface="Times New Roman"/>
                <a:cs typeface="Times New Roman"/>
              </a:rPr>
              <a:t/>
            </a:r>
            <a:br>
              <a:rPr lang="en-US" sz="1200" spc="-5" dirty="0" smtClean="0">
                <a:solidFill>
                  <a:srgbClr val="333333"/>
                </a:solidFill>
                <a:latin typeface="Arial"/>
                <a:ea typeface="Times New Roman"/>
                <a:cs typeface="Times New Roman"/>
              </a:rPr>
            </a:br>
            <a:r>
              <a:rPr lang="en-US" sz="1000" b="1" spc="-5" dirty="0" smtClean="0">
                <a:solidFill>
                  <a:srgbClr val="333333"/>
                </a:solidFill>
                <a:latin typeface="Arial"/>
                <a:ea typeface="Times New Roman"/>
                <a:cs typeface="Times New Roman"/>
              </a:rPr>
              <a:t>Example:</a:t>
            </a:r>
            <a:r>
              <a:rPr lang="en-US" sz="1200" spc="-5" dirty="0" smtClean="0">
                <a:solidFill>
                  <a:srgbClr val="333333"/>
                </a:solidFill>
                <a:latin typeface="Arial"/>
                <a:ea typeface="Times New Roman"/>
                <a:cs typeface="Times New Roman"/>
              </a:rPr>
              <a:t> </a:t>
            </a:r>
            <a:r>
              <a:rPr lang="en-US" sz="1050" spc="-5" dirty="0" err="1" smtClean="0">
                <a:solidFill>
                  <a:srgbClr val="333333"/>
                </a:solidFill>
                <a:latin typeface="Consolas"/>
                <a:ea typeface="Times New Roman"/>
                <a:cs typeface="Courier New"/>
              </a:rPr>
              <a:t>ul</a:t>
            </a:r>
            <a:r>
              <a:rPr lang="en-US" sz="1050" spc="-5" dirty="0" smtClean="0">
                <a:solidFill>
                  <a:srgbClr val="333333"/>
                </a:solidFill>
                <a:latin typeface="Consolas"/>
                <a:ea typeface="Times New Roman"/>
                <a:cs typeface="Courier New"/>
              </a:rPr>
              <a:t> &gt; </a:t>
            </a:r>
            <a:r>
              <a:rPr lang="en-US" sz="1050" spc="-5" dirty="0" err="1" smtClean="0">
                <a:solidFill>
                  <a:srgbClr val="333333"/>
                </a:solidFill>
                <a:latin typeface="Consolas"/>
                <a:ea typeface="Times New Roman"/>
                <a:cs typeface="Courier New"/>
              </a:rPr>
              <a:t>li</a:t>
            </a:r>
            <a:r>
              <a:rPr lang="en-US" sz="1200" spc="-5" dirty="0" smtClean="0">
                <a:solidFill>
                  <a:srgbClr val="333333"/>
                </a:solidFill>
                <a:latin typeface="Arial"/>
                <a:ea typeface="Times New Roman"/>
                <a:cs typeface="Times New Roman"/>
              </a:rPr>
              <a:t> will match all </a:t>
            </a:r>
            <a:r>
              <a:rPr lang="en-US" sz="1050" spc="-5" dirty="0" smtClean="0">
                <a:solidFill>
                  <a:srgbClr val="3D7E9A"/>
                </a:solidFill>
                <a:latin typeface="Consolas"/>
                <a:ea typeface="Times New Roman"/>
                <a:cs typeface="Courier New"/>
                <a:hlinkClick r:id="rId6" tooltip="The HTML &lt;li&gt; element is used to represent an item in a list."/>
              </a:rPr>
              <a:t>&lt;</a:t>
            </a:r>
            <a:r>
              <a:rPr lang="en-US" sz="1050" spc="-5" dirty="0" err="1" smtClean="0">
                <a:solidFill>
                  <a:srgbClr val="3D7E9A"/>
                </a:solidFill>
                <a:latin typeface="Consolas"/>
                <a:ea typeface="Times New Roman"/>
                <a:cs typeface="Courier New"/>
                <a:hlinkClick r:id="rId6" tooltip="The HTML &lt;li&gt; element is used to represent an item in a list."/>
              </a:rPr>
              <a:t>li</a:t>
            </a:r>
            <a:r>
              <a:rPr lang="en-US" sz="1050" spc="-5" dirty="0" smtClean="0">
                <a:solidFill>
                  <a:srgbClr val="3D7E9A"/>
                </a:solidFill>
                <a:latin typeface="Consolas"/>
                <a:ea typeface="Times New Roman"/>
                <a:cs typeface="Courier New"/>
                <a:hlinkClick r:id="rId6" tooltip="The HTML &lt;li&gt; element is used to represent an item in a list."/>
              </a:rPr>
              <a:t>&gt;</a:t>
            </a:r>
            <a:r>
              <a:rPr lang="en-US" sz="1200" spc="-5" dirty="0" smtClean="0">
                <a:solidFill>
                  <a:srgbClr val="333333"/>
                </a:solidFill>
                <a:latin typeface="Arial"/>
                <a:ea typeface="Times New Roman"/>
                <a:cs typeface="Times New Roman"/>
              </a:rPr>
              <a:t> elements that are nested directly inside a </a:t>
            </a:r>
            <a:r>
              <a:rPr lang="en-US" sz="1050" spc="-5" dirty="0" smtClean="0">
                <a:solidFill>
                  <a:srgbClr val="3D7E9A"/>
                </a:solidFill>
                <a:latin typeface="Consolas"/>
                <a:ea typeface="Times New Roman"/>
                <a:cs typeface="Courier New"/>
                <a:hlinkClick r:id="rId7" tooltip="The HTML &lt;ul&gt; element represents an unordered list of items, typically rendered as a bulleted list."/>
              </a:rPr>
              <a:t>&lt;</a:t>
            </a:r>
            <a:r>
              <a:rPr lang="en-US" sz="1050" spc="-5" dirty="0" err="1" smtClean="0">
                <a:solidFill>
                  <a:srgbClr val="3D7E9A"/>
                </a:solidFill>
                <a:latin typeface="Consolas"/>
                <a:ea typeface="Times New Roman"/>
                <a:cs typeface="Courier New"/>
                <a:hlinkClick r:id="rId7" tooltip="The HTML &lt;ul&gt; element represents an unordered list of items, typically rendered as a bulleted list."/>
              </a:rPr>
              <a:t>ul</a:t>
            </a:r>
            <a:r>
              <a:rPr lang="en-US" sz="1050" spc="-5" dirty="0" smtClean="0">
                <a:solidFill>
                  <a:srgbClr val="3D7E9A"/>
                </a:solidFill>
                <a:latin typeface="Consolas"/>
                <a:ea typeface="Times New Roman"/>
                <a:cs typeface="Courier New"/>
                <a:hlinkClick r:id="rId7" tooltip="The HTML &lt;ul&gt; element represents an unordered list of items, typically rendered as a bulleted list."/>
              </a:rPr>
              <a:t>&gt;</a:t>
            </a:r>
            <a:r>
              <a:rPr lang="en-US" sz="1200" spc="-5" dirty="0" smtClean="0">
                <a:solidFill>
                  <a:srgbClr val="333333"/>
                </a:solidFill>
                <a:latin typeface="Arial"/>
                <a:ea typeface="Times New Roman"/>
                <a:cs typeface="Times New Roman"/>
              </a:rPr>
              <a:t> element.</a:t>
            </a:r>
          </a:p>
          <a:p>
            <a:pPr marL="457200">
              <a:lnSpc>
                <a:spcPct val="115000"/>
              </a:lnSpc>
              <a:spcBef>
                <a:spcPts val="0"/>
              </a:spcBef>
            </a:pPr>
            <a:endParaRPr lang="en-US" sz="1200" dirty="0" smtClean="0">
              <a:latin typeface="Calibri"/>
              <a:ea typeface="Calibri"/>
              <a:cs typeface="Times New Roman"/>
            </a:endParaRPr>
          </a:p>
          <a:p>
            <a:pPr marL="0">
              <a:lnSpc>
                <a:spcPct val="115000"/>
              </a:lnSpc>
              <a:spcBef>
                <a:spcPts val="0"/>
              </a:spcBef>
            </a:pPr>
            <a:r>
              <a:rPr lang="en-US" sz="1400" b="1" spc="-5" dirty="0" smtClean="0">
                <a:solidFill>
                  <a:srgbClr val="3D7E9A"/>
                </a:solidFill>
                <a:latin typeface="Arial"/>
                <a:ea typeface="Times New Roman"/>
                <a:cs typeface="Times New Roman"/>
                <a:hlinkClick r:id="rId8"/>
              </a:rPr>
              <a:t>General sibling </a:t>
            </a:r>
            <a:r>
              <a:rPr lang="en-US" sz="1400" b="1" spc="-5" dirty="0" err="1" smtClean="0">
                <a:solidFill>
                  <a:srgbClr val="3D7E9A"/>
                </a:solidFill>
                <a:latin typeface="Arial"/>
                <a:ea typeface="Times New Roman"/>
                <a:cs typeface="Times New Roman"/>
                <a:hlinkClick r:id="rId8"/>
              </a:rPr>
              <a:t>combinator</a:t>
            </a:r>
            <a:endParaRPr lang="en-US" sz="1200" dirty="0" smtClean="0">
              <a:latin typeface="Calibri"/>
              <a:ea typeface="Calibri"/>
              <a:cs typeface="Times New Roman"/>
            </a:endParaRPr>
          </a:p>
          <a:p>
            <a:pPr marL="457200">
              <a:lnSpc>
                <a:spcPct val="115000"/>
              </a:lnSpc>
              <a:spcBef>
                <a:spcPts val="0"/>
              </a:spcBef>
            </a:pPr>
            <a:r>
              <a:rPr lang="en-US" sz="1200" spc="-5" dirty="0" smtClean="0">
                <a:solidFill>
                  <a:srgbClr val="333333"/>
                </a:solidFill>
                <a:latin typeface="Arial"/>
                <a:ea typeface="Times New Roman"/>
                <a:cs typeface="Times New Roman"/>
              </a:rPr>
              <a:t>The </a:t>
            </a:r>
            <a:r>
              <a:rPr lang="en-US" sz="1050" b="1" spc="-5" dirty="0" smtClean="0">
                <a:solidFill>
                  <a:srgbClr val="333333"/>
                </a:solidFill>
                <a:latin typeface="Consolas"/>
                <a:ea typeface="Times New Roman"/>
                <a:cs typeface="Courier New"/>
              </a:rPr>
              <a:t>~</a:t>
            </a:r>
            <a:r>
              <a:rPr lang="en-US" sz="1200" b="1" spc="-5" dirty="0" smtClean="0">
                <a:solidFill>
                  <a:srgbClr val="333333"/>
                </a:solidFill>
                <a:latin typeface="Arial"/>
                <a:ea typeface="Times New Roman"/>
                <a:cs typeface="Times New Roman"/>
              </a:rPr>
              <a:t> </a:t>
            </a:r>
            <a:r>
              <a:rPr lang="en-US" sz="1200" b="1" spc="-5" dirty="0" err="1" smtClean="0">
                <a:solidFill>
                  <a:srgbClr val="333333"/>
                </a:solidFill>
                <a:latin typeface="Arial"/>
                <a:ea typeface="Times New Roman"/>
                <a:cs typeface="Times New Roman"/>
              </a:rPr>
              <a:t>combinator</a:t>
            </a:r>
            <a:r>
              <a:rPr lang="en-US" sz="1200" b="1" spc="-5" dirty="0" smtClean="0">
                <a:solidFill>
                  <a:srgbClr val="333333"/>
                </a:solidFill>
                <a:latin typeface="Arial"/>
                <a:ea typeface="Times New Roman"/>
                <a:cs typeface="Times New Roman"/>
              </a:rPr>
              <a:t> selects siblings</a:t>
            </a:r>
            <a:r>
              <a:rPr lang="en-US" sz="1200" spc="-5" dirty="0" smtClean="0">
                <a:solidFill>
                  <a:srgbClr val="333333"/>
                </a:solidFill>
                <a:latin typeface="Arial"/>
                <a:ea typeface="Times New Roman"/>
                <a:cs typeface="Times New Roman"/>
              </a:rPr>
              <a:t>. This means that the second element follows the first (though not necessarily immediately), and both share the same parent.</a:t>
            </a:r>
            <a:br>
              <a:rPr lang="en-US" sz="1200" spc="-5" dirty="0" smtClean="0">
                <a:solidFill>
                  <a:srgbClr val="333333"/>
                </a:solidFill>
                <a:latin typeface="Arial"/>
                <a:ea typeface="Times New Roman"/>
                <a:cs typeface="Times New Roman"/>
              </a:rPr>
            </a:br>
            <a:r>
              <a:rPr lang="en-US" sz="1000" b="1" spc="-5" dirty="0" smtClean="0">
                <a:solidFill>
                  <a:srgbClr val="333333"/>
                </a:solidFill>
                <a:latin typeface="Arial"/>
                <a:ea typeface="Times New Roman"/>
                <a:cs typeface="Times New Roman"/>
              </a:rPr>
              <a:t>Syntax:</a:t>
            </a:r>
            <a:r>
              <a:rPr lang="en-US" sz="1200" spc="-5" dirty="0" smtClean="0">
                <a:solidFill>
                  <a:srgbClr val="333333"/>
                </a:solidFill>
                <a:latin typeface="Arial"/>
                <a:ea typeface="Times New Roman"/>
                <a:cs typeface="Times New Roman"/>
              </a:rPr>
              <a:t> </a:t>
            </a:r>
            <a:r>
              <a:rPr lang="en-US" sz="1050" i="1" spc="-5" dirty="0" smtClean="0">
                <a:solidFill>
                  <a:srgbClr val="333333"/>
                </a:solidFill>
                <a:latin typeface="Consolas"/>
                <a:ea typeface="Times New Roman"/>
                <a:cs typeface="Courier New"/>
              </a:rPr>
              <a:t>A</a:t>
            </a:r>
            <a:r>
              <a:rPr lang="en-US" sz="1050" spc="-5" dirty="0" smtClean="0">
                <a:solidFill>
                  <a:srgbClr val="333333"/>
                </a:solidFill>
                <a:latin typeface="Consolas"/>
                <a:ea typeface="Times New Roman"/>
                <a:cs typeface="Courier New"/>
              </a:rPr>
              <a:t> ~ </a:t>
            </a:r>
            <a:r>
              <a:rPr lang="en-US" sz="1050" i="1" spc="-5" dirty="0" smtClean="0">
                <a:solidFill>
                  <a:srgbClr val="333333"/>
                </a:solidFill>
                <a:latin typeface="Consolas"/>
                <a:ea typeface="Times New Roman"/>
                <a:cs typeface="Courier New"/>
              </a:rPr>
              <a:t>B</a:t>
            </a:r>
            <a:r>
              <a:rPr lang="en-US" sz="1200" spc="-5" dirty="0" smtClean="0">
                <a:solidFill>
                  <a:srgbClr val="333333"/>
                </a:solidFill>
                <a:latin typeface="Arial"/>
                <a:ea typeface="Times New Roman"/>
                <a:cs typeface="Times New Roman"/>
              </a:rPr>
              <a:t/>
            </a:r>
            <a:br>
              <a:rPr lang="en-US" sz="1200" spc="-5" dirty="0" smtClean="0">
                <a:solidFill>
                  <a:srgbClr val="333333"/>
                </a:solidFill>
                <a:latin typeface="Arial"/>
                <a:ea typeface="Times New Roman"/>
                <a:cs typeface="Times New Roman"/>
              </a:rPr>
            </a:br>
            <a:r>
              <a:rPr lang="en-US" sz="1000" b="1" spc="-5" dirty="0" smtClean="0">
                <a:solidFill>
                  <a:srgbClr val="333333"/>
                </a:solidFill>
                <a:latin typeface="Arial"/>
                <a:ea typeface="Times New Roman"/>
                <a:cs typeface="Times New Roman"/>
              </a:rPr>
              <a:t>Example:</a:t>
            </a:r>
            <a:r>
              <a:rPr lang="en-US" sz="1200" spc="-5" dirty="0" smtClean="0">
                <a:solidFill>
                  <a:srgbClr val="333333"/>
                </a:solidFill>
                <a:latin typeface="Arial"/>
                <a:ea typeface="Times New Roman"/>
                <a:cs typeface="Times New Roman"/>
              </a:rPr>
              <a:t> </a:t>
            </a:r>
            <a:r>
              <a:rPr lang="en-US" sz="1050" spc="-5" dirty="0" smtClean="0">
                <a:solidFill>
                  <a:srgbClr val="333333"/>
                </a:solidFill>
                <a:latin typeface="Consolas"/>
                <a:ea typeface="Times New Roman"/>
                <a:cs typeface="Courier New"/>
              </a:rPr>
              <a:t>p ~ span</a:t>
            </a:r>
            <a:r>
              <a:rPr lang="en-US" sz="1200" spc="-5" dirty="0" smtClean="0">
                <a:solidFill>
                  <a:srgbClr val="333333"/>
                </a:solidFill>
                <a:latin typeface="Arial"/>
                <a:ea typeface="Times New Roman"/>
                <a:cs typeface="Times New Roman"/>
              </a:rPr>
              <a:t> will match all </a:t>
            </a:r>
            <a:r>
              <a:rPr lang="en-US" sz="1050" spc="-5" dirty="0" smtClean="0">
                <a:solidFill>
                  <a:srgbClr val="3D7E9A"/>
                </a:solidFill>
                <a:latin typeface="Consolas"/>
                <a:ea typeface="Times New Roman"/>
                <a:cs typeface="Courier New"/>
                <a:hlinkClick r:id="rId3" tooltip="The HTML &lt;span&gt; element is a generic inline container for phrasing content, which does not inherently represent anything. It can be used to group elements for styling purposes (using the class or id attributes), or because they share attribute values, suc"/>
              </a:rPr>
              <a:t>&lt;span&gt;</a:t>
            </a:r>
            <a:r>
              <a:rPr lang="en-US" sz="1200" spc="-5" dirty="0" smtClean="0">
                <a:solidFill>
                  <a:srgbClr val="333333"/>
                </a:solidFill>
                <a:latin typeface="Arial"/>
                <a:ea typeface="Times New Roman"/>
                <a:cs typeface="Times New Roman"/>
              </a:rPr>
              <a:t> elements that follow a </a:t>
            </a:r>
            <a:r>
              <a:rPr lang="en-US" sz="1050" spc="-5" dirty="0" smtClean="0">
                <a:solidFill>
                  <a:srgbClr val="3D7E9A"/>
                </a:solidFill>
                <a:latin typeface="Consolas"/>
                <a:ea typeface="Times New Roman"/>
                <a:cs typeface="Courier New"/>
                <a:hlinkClick r:id="rId9" tooltip="The HTML &lt;p&gt; element represents a paragraph."/>
              </a:rPr>
              <a:t>&lt;p&gt;</a:t>
            </a:r>
            <a:r>
              <a:rPr lang="en-US" sz="1200" spc="-5" dirty="0" smtClean="0">
                <a:solidFill>
                  <a:srgbClr val="333333"/>
                </a:solidFill>
                <a:latin typeface="Arial"/>
                <a:ea typeface="Times New Roman"/>
                <a:cs typeface="Times New Roman"/>
              </a:rPr>
              <a:t>, immediately or not.</a:t>
            </a:r>
            <a:endParaRPr lang="en-US" sz="1200" dirty="0" smtClean="0">
              <a:latin typeface="Calibri"/>
              <a:ea typeface="Calibri"/>
              <a:cs typeface="Times New Roman"/>
            </a:endParaRPr>
          </a:p>
          <a:p>
            <a:pPr marL="457200">
              <a:lnSpc>
                <a:spcPct val="115000"/>
              </a:lnSpc>
              <a:spcBef>
                <a:spcPts val="0"/>
              </a:spcBef>
            </a:pPr>
            <a:r>
              <a:rPr lang="en-US" sz="1200" spc="-5" dirty="0" smtClean="0">
                <a:solidFill>
                  <a:srgbClr val="333333"/>
                </a:solidFill>
                <a:latin typeface="Arial"/>
                <a:ea typeface="Times New Roman"/>
                <a:cs typeface="Times New Roman"/>
              </a:rPr>
              <a:t> </a:t>
            </a:r>
            <a:endParaRPr lang="en-US" sz="1200" dirty="0" smtClean="0">
              <a:latin typeface="Calibri"/>
              <a:ea typeface="Calibri"/>
              <a:cs typeface="Times New Roman"/>
            </a:endParaRPr>
          </a:p>
          <a:p>
            <a:pPr marL="0">
              <a:lnSpc>
                <a:spcPct val="115000"/>
              </a:lnSpc>
              <a:spcBef>
                <a:spcPts val="0"/>
              </a:spcBef>
            </a:pPr>
            <a:r>
              <a:rPr lang="en-US" sz="1400" b="1" spc="-5" dirty="0" smtClean="0">
                <a:solidFill>
                  <a:srgbClr val="3D7E9A"/>
                </a:solidFill>
                <a:latin typeface="Arial"/>
                <a:ea typeface="Times New Roman"/>
                <a:cs typeface="Times New Roman"/>
                <a:hlinkClick r:id="rId10"/>
              </a:rPr>
              <a:t>Adjacent sibling </a:t>
            </a:r>
            <a:r>
              <a:rPr lang="en-US" sz="1400" b="1" spc="-5" dirty="0" err="1" smtClean="0">
                <a:solidFill>
                  <a:srgbClr val="3D7E9A"/>
                </a:solidFill>
                <a:latin typeface="Arial"/>
                <a:ea typeface="Times New Roman"/>
                <a:cs typeface="Times New Roman"/>
                <a:hlinkClick r:id="rId10"/>
              </a:rPr>
              <a:t>combinator</a:t>
            </a:r>
            <a:endParaRPr lang="en-US" sz="1200" dirty="0" smtClean="0">
              <a:latin typeface="Calibri"/>
              <a:ea typeface="Calibri"/>
              <a:cs typeface="Times New Roman"/>
            </a:endParaRPr>
          </a:p>
          <a:p>
            <a:pPr marL="457200">
              <a:lnSpc>
                <a:spcPct val="115000"/>
              </a:lnSpc>
              <a:spcBef>
                <a:spcPts val="0"/>
              </a:spcBef>
            </a:pPr>
            <a:r>
              <a:rPr lang="en-US" sz="1200" spc="-5" dirty="0" smtClean="0">
                <a:solidFill>
                  <a:srgbClr val="333333"/>
                </a:solidFill>
                <a:latin typeface="Arial"/>
                <a:ea typeface="Times New Roman"/>
                <a:cs typeface="Times New Roman"/>
              </a:rPr>
              <a:t>The </a:t>
            </a:r>
            <a:r>
              <a:rPr lang="en-US" sz="1050" spc="-5" dirty="0" smtClean="0">
                <a:solidFill>
                  <a:srgbClr val="333333"/>
                </a:solidFill>
                <a:latin typeface="Consolas"/>
                <a:ea typeface="Times New Roman"/>
                <a:cs typeface="Courier New"/>
              </a:rPr>
              <a:t>+</a:t>
            </a:r>
            <a:r>
              <a:rPr lang="en-US" sz="1200" spc="-5" dirty="0" smtClean="0">
                <a:solidFill>
                  <a:srgbClr val="333333"/>
                </a:solidFill>
                <a:latin typeface="Arial"/>
                <a:ea typeface="Times New Roman"/>
                <a:cs typeface="Times New Roman"/>
              </a:rPr>
              <a:t> </a:t>
            </a:r>
            <a:r>
              <a:rPr lang="en-US" sz="1200" spc="-5" dirty="0" err="1" smtClean="0">
                <a:solidFill>
                  <a:srgbClr val="333333"/>
                </a:solidFill>
                <a:latin typeface="Arial"/>
                <a:ea typeface="Times New Roman"/>
                <a:cs typeface="Times New Roman"/>
              </a:rPr>
              <a:t>combinator</a:t>
            </a:r>
            <a:r>
              <a:rPr lang="en-US" sz="1200" spc="-5" dirty="0" smtClean="0">
                <a:solidFill>
                  <a:srgbClr val="333333"/>
                </a:solidFill>
                <a:latin typeface="Arial"/>
                <a:ea typeface="Times New Roman"/>
                <a:cs typeface="Times New Roman"/>
              </a:rPr>
              <a:t> selects adjacent siblings. This means that the </a:t>
            </a:r>
            <a:r>
              <a:rPr lang="en-US" sz="1200" b="1" spc="-5" dirty="0" smtClean="0">
                <a:solidFill>
                  <a:srgbClr val="333333"/>
                </a:solidFill>
                <a:latin typeface="Arial"/>
                <a:ea typeface="Times New Roman"/>
                <a:cs typeface="Times New Roman"/>
              </a:rPr>
              <a:t>second element directly follows the first</a:t>
            </a:r>
            <a:r>
              <a:rPr lang="en-US" sz="1200" spc="-5" dirty="0" smtClean="0">
                <a:solidFill>
                  <a:srgbClr val="333333"/>
                </a:solidFill>
                <a:latin typeface="Arial"/>
                <a:ea typeface="Times New Roman"/>
                <a:cs typeface="Times New Roman"/>
              </a:rPr>
              <a:t>, and both share the same parent.</a:t>
            </a:r>
            <a:br>
              <a:rPr lang="en-US" sz="1200" spc="-5" dirty="0" smtClean="0">
                <a:solidFill>
                  <a:srgbClr val="333333"/>
                </a:solidFill>
                <a:latin typeface="Arial"/>
                <a:ea typeface="Times New Roman"/>
                <a:cs typeface="Times New Roman"/>
              </a:rPr>
            </a:br>
            <a:r>
              <a:rPr lang="en-US" sz="1000" b="1" spc="-5" dirty="0" smtClean="0">
                <a:solidFill>
                  <a:srgbClr val="333333"/>
                </a:solidFill>
                <a:latin typeface="Arial"/>
                <a:ea typeface="Times New Roman"/>
                <a:cs typeface="Times New Roman"/>
              </a:rPr>
              <a:t>Syntax:</a:t>
            </a:r>
            <a:r>
              <a:rPr lang="en-US" sz="1200" spc="-5" dirty="0" smtClean="0">
                <a:solidFill>
                  <a:srgbClr val="333333"/>
                </a:solidFill>
                <a:latin typeface="Arial"/>
                <a:ea typeface="Times New Roman"/>
                <a:cs typeface="Times New Roman"/>
              </a:rPr>
              <a:t> </a:t>
            </a:r>
            <a:r>
              <a:rPr lang="en-US" sz="1050" i="1" spc="-5" dirty="0" smtClean="0">
                <a:solidFill>
                  <a:srgbClr val="333333"/>
                </a:solidFill>
                <a:latin typeface="Consolas"/>
                <a:ea typeface="Times New Roman"/>
                <a:cs typeface="Courier New"/>
              </a:rPr>
              <a:t>A</a:t>
            </a:r>
            <a:r>
              <a:rPr lang="en-US" sz="1050" spc="-5" dirty="0" smtClean="0">
                <a:solidFill>
                  <a:srgbClr val="333333"/>
                </a:solidFill>
                <a:latin typeface="Consolas"/>
                <a:ea typeface="Times New Roman"/>
                <a:cs typeface="Courier New"/>
              </a:rPr>
              <a:t> + </a:t>
            </a:r>
            <a:r>
              <a:rPr lang="en-US" sz="1050" i="1" spc="-5" dirty="0" smtClean="0">
                <a:solidFill>
                  <a:srgbClr val="333333"/>
                </a:solidFill>
                <a:latin typeface="Consolas"/>
                <a:ea typeface="Times New Roman"/>
                <a:cs typeface="Courier New"/>
              </a:rPr>
              <a:t>B</a:t>
            </a:r>
            <a:r>
              <a:rPr lang="en-US" sz="1200" spc="-5" dirty="0" smtClean="0">
                <a:solidFill>
                  <a:srgbClr val="333333"/>
                </a:solidFill>
                <a:latin typeface="Arial"/>
                <a:ea typeface="Times New Roman"/>
                <a:cs typeface="Times New Roman"/>
              </a:rPr>
              <a:t/>
            </a:r>
            <a:br>
              <a:rPr lang="en-US" sz="1200" spc="-5" dirty="0" smtClean="0">
                <a:solidFill>
                  <a:srgbClr val="333333"/>
                </a:solidFill>
                <a:latin typeface="Arial"/>
                <a:ea typeface="Times New Roman"/>
                <a:cs typeface="Times New Roman"/>
              </a:rPr>
            </a:br>
            <a:r>
              <a:rPr lang="en-US" sz="1000" b="1" spc="-5" dirty="0" smtClean="0">
                <a:solidFill>
                  <a:srgbClr val="333333"/>
                </a:solidFill>
                <a:latin typeface="Arial"/>
                <a:ea typeface="Times New Roman"/>
                <a:cs typeface="Times New Roman"/>
              </a:rPr>
              <a:t>Example:</a:t>
            </a:r>
            <a:r>
              <a:rPr lang="en-US" sz="1200" spc="-5" dirty="0" smtClean="0">
                <a:solidFill>
                  <a:srgbClr val="333333"/>
                </a:solidFill>
                <a:latin typeface="Arial"/>
                <a:ea typeface="Times New Roman"/>
                <a:cs typeface="Times New Roman"/>
              </a:rPr>
              <a:t> </a:t>
            </a:r>
            <a:r>
              <a:rPr lang="en-US" sz="1050" spc="-5" dirty="0" smtClean="0">
                <a:solidFill>
                  <a:srgbClr val="333333"/>
                </a:solidFill>
                <a:latin typeface="Consolas"/>
                <a:ea typeface="Times New Roman"/>
                <a:cs typeface="Courier New"/>
              </a:rPr>
              <a:t>h2 + p</a:t>
            </a:r>
            <a:r>
              <a:rPr lang="en-US" sz="1200" spc="-5" dirty="0" smtClean="0">
                <a:solidFill>
                  <a:srgbClr val="333333"/>
                </a:solidFill>
                <a:latin typeface="Arial"/>
                <a:ea typeface="Times New Roman"/>
                <a:cs typeface="Times New Roman"/>
              </a:rPr>
              <a:t> will match all </a:t>
            </a:r>
            <a:r>
              <a:rPr lang="en-US" sz="1050" spc="-5" dirty="0" smtClean="0">
                <a:solidFill>
                  <a:srgbClr val="3D7E9A"/>
                </a:solidFill>
                <a:latin typeface="Consolas"/>
                <a:ea typeface="Times New Roman"/>
                <a:cs typeface="Courier New"/>
                <a:hlinkClick r:id="rId9" tooltip="The HTML &lt;p&gt; element represents a paragraph."/>
              </a:rPr>
              <a:t>&lt;p&gt;</a:t>
            </a:r>
            <a:r>
              <a:rPr lang="en-US" sz="1200" spc="-5" dirty="0" smtClean="0">
                <a:solidFill>
                  <a:srgbClr val="333333"/>
                </a:solidFill>
                <a:latin typeface="Arial"/>
                <a:ea typeface="Times New Roman"/>
                <a:cs typeface="Times New Roman"/>
              </a:rPr>
              <a:t> elements that directly follow an </a:t>
            </a:r>
            <a:r>
              <a:rPr lang="en-US" sz="1050" spc="-5" dirty="0" smtClean="0">
                <a:solidFill>
                  <a:srgbClr val="3D7E9A"/>
                </a:solidFill>
                <a:latin typeface="Consolas"/>
                <a:ea typeface="Times New Roman"/>
                <a:cs typeface="Courier New"/>
                <a:hlinkClick r:id="rId11" tooltip="REDIRECT Heading elements [en-US]"/>
              </a:rPr>
              <a:t>&lt;h2&gt;</a:t>
            </a:r>
            <a:r>
              <a:rPr lang="en-US" sz="1200" spc="-5" dirty="0" smtClean="0">
                <a:solidFill>
                  <a:srgbClr val="333333"/>
                </a:solidFill>
                <a:latin typeface="Arial"/>
                <a:ea typeface="Times New Roman"/>
                <a:cs typeface="Times New Roman"/>
              </a:rPr>
              <a:t>.</a:t>
            </a:r>
            <a:endParaRPr lang="en-US" sz="1200" dirty="0" smtClean="0">
              <a:latin typeface="Calibri"/>
              <a:ea typeface="Calibri"/>
              <a:cs typeface="Times New Roman"/>
            </a:endParaRPr>
          </a:p>
          <a:p>
            <a:pPr marL="457200">
              <a:lnSpc>
                <a:spcPct val="115000"/>
              </a:lnSpc>
              <a:spcBef>
                <a:spcPts val="0"/>
              </a:spcBef>
            </a:pPr>
            <a:r>
              <a:rPr lang="en-US" sz="1200" spc="-5" dirty="0" smtClean="0">
                <a:solidFill>
                  <a:srgbClr val="333333"/>
                </a:solidFill>
                <a:latin typeface="Arial"/>
                <a:ea typeface="Times New Roman"/>
                <a:cs typeface="Times New Roman"/>
              </a:rPr>
              <a:t> </a:t>
            </a:r>
            <a:endParaRPr lang="en-US" sz="1200" dirty="0" smtClean="0">
              <a:latin typeface="Calibri"/>
              <a:ea typeface="Calibri"/>
              <a:cs typeface="Times New Roman"/>
            </a:endParaRPr>
          </a:p>
          <a:p>
            <a:pPr marL="0">
              <a:lnSpc>
                <a:spcPct val="115000"/>
              </a:lnSpc>
              <a:spcBef>
                <a:spcPts val="0"/>
              </a:spcBef>
            </a:pPr>
            <a:r>
              <a:rPr lang="en-US" sz="1400" b="1" spc="-5" dirty="0" smtClean="0">
                <a:solidFill>
                  <a:srgbClr val="3D7E9A"/>
                </a:solidFill>
                <a:latin typeface="Arial"/>
                <a:ea typeface="Times New Roman"/>
                <a:cs typeface="Times New Roman"/>
                <a:hlinkClick r:id="rId12"/>
              </a:rPr>
              <a:t>Column </a:t>
            </a:r>
            <a:r>
              <a:rPr lang="en-US" sz="1400" b="1" spc="-5" dirty="0" err="1" smtClean="0">
                <a:solidFill>
                  <a:srgbClr val="3D7E9A"/>
                </a:solidFill>
                <a:latin typeface="Arial"/>
                <a:ea typeface="Times New Roman"/>
                <a:cs typeface="Times New Roman"/>
                <a:hlinkClick r:id="rId12"/>
              </a:rPr>
              <a:t>combinator</a:t>
            </a:r>
            <a:r>
              <a:rPr lang="en-US" sz="1400" b="1" spc="-5" dirty="0" smtClean="0">
                <a:solidFill>
                  <a:srgbClr val="333333"/>
                </a:solidFill>
                <a:latin typeface="Arial"/>
                <a:ea typeface="Times New Roman"/>
                <a:cs typeface="Times New Roman"/>
              </a:rPr>
              <a:t> </a:t>
            </a:r>
            <a:endParaRPr lang="en-US" sz="1200" dirty="0" smtClean="0">
              <a:latin typeface="Calibri"/>
              <a:ea typeface="Calibri"/>
              <a:cs typeface="Times New Roman"/>
            </a:endParaRPr>
          </a:p>
          <a:p>
            <a:r>
              <a:rPr lang="en-US" sz="1200" spc="-5" dirty="0" smtClean="0">
                <a:solidFill>
                  <a:srgbClr val="333333"/>
                </a:solidFill>
                <a:latin typeface="Arial"/>
                <a:ea typeface="Times New Roman"/>
              </a:rPr>
              <a:t>The </a:t>
            </a:r>
            <a:r>
              <a:rPr lang="en-US" sz="1050" spc="-5" dirty="0" smtClean="0">
                <a:solidFill>
                  <a:srgbClr val="333333"/>
                </a:solidFill>
                <a:latin typeface="Consolas"/>
                <a:ea typeface="Times New Roman"/>
                <a:cs typeface="Courier New"/>
              </a:rPr>
              <a:t>||</a:t>
            </a:r>
            <a:r>
              <a:rPr lang="en-US" sz="1200" spc="-5" dirty="0" smtClean="0">
                <a:solidFill>
                  <a:srgbClr val="333333"/>
                </a:solidFill>
                <a:latin typeface="Arial"/>
                <a:ea typeface="Times New Roman"/>
              </a:rPr>
              <a:t> </a:t>
            </a:r>
            <a:r>
              <a:rPr lang="en-US" sz="1200" spc="-5" dirty="0" err="1" smtClean="0">
                <a:solidFill>
                  <a:srgbClr val="333333"/>
                </a:solidFill>
                <a:latin typeface="Arial"/>
                <a:ea typeface="Times New Roman"/>
              </a:rPr>
              <a:t>combinator</a:t>
            </a:r>
            <a:r>
              <a:rPr lang="en-US" sz="1200" spc="-5" dirty="0" smtClean="0">
                <a:solidFill>
                  <a:srgbClr val="333333"/>
                </a:solidFill>
                <a:latin typeface="Arial"/>
                <a:ea typeface="Times New Roman"/>
              </a:rPr>
              <a:t> selects nodes which belong to a column.</a:t>
            </a:r>
            <a:br>
              <a:rPr lang="en-US" sz="1200" spc="-5" dirty="0" smtClean="0">
                <a:solidFill>
                  <a:srgbClr val="333333"/>
                </a:solidFill>
                <a:latin typeface="Arial"/>
                <a:ea typeface="Times New Roman"/>
              </a:rPr>
            </a:br>
            <a:r>
              <a:rPr lang="en-US" sz="1000" b="1" spc="-5" dirty="0" smtClean="0">
                <a:solidFill>
                  <a:srgbClr val="333333"/>
                </a:solidFill>
                <a:latin typeface="Arial"/>
                <a:ea typeface="Times New Roman"/>
              </a:rPr>
              <a:t>Syntax:</a:t>
            </a:r>
            <a:r>
              <a:rPr lang="en-US" sz="1200" spc="-5" dirty="0" smtClean="0">
                <a:solidFill>
                  <a:srgbClr val="333333"/>
                </a:solidFill>
                <a:latin typeface="Arial"/>
                <a:ea typeface="Times New Roman"/>
              </a:rPr>
              <a:t> </a:t>
            </a:r>
            <a:r>
              <a:rPr lang="en-US" sz="1050" i="1" spc="-5" dirty="0" smtClean="0">
                <a:solidFill>
                  <a:srgbClr val="333333"/>
                </a:solidFill>
                <a:latin typeface="Consolas"/>
                <a:ea typeface="Times New Roman"/>
                <a:cs typeface="Courier New"/>
              </a:rPr>
              <a:t>A</a:t>
            </a:r>
            <a:r>
              <a:rPr lang="en-US" sz="1050" spc="-5" dirty="0" smtClean="0">
                <a:solidFill>
                  <a:srgbClr val="333333"/>
                </a:solidFill>
                <a:latin typeface="Consolas"/>
                <a:ea typeface="Times New Roman"/>
                <a:cs typeface="Courier New"/>
              </a:rPr>
              <a:t> || </a:t>
            </a:r>
            <a:r>
              <a:rPr lang="en-US" sz="1050" i="1" spc="-5" dirty="0" smtClean="0">
                <a:solidFill>
                  <a:srgbClr val="333333"/>
                </a:solidFill>
                <a:latin typeface="Consolas"/>
                <a:ea typeface="Times New Roman"/>
                <a:cs typeface="Courier New"/>
              </a:rPr>
              <a:t>B</a:t>
            </a:r>
            <a:r>
              <a:rPr lang="en-US" sz="1200" spc="-5" dirty="0" smtClean="0">
                <a:solidFill>
                  <a:srgbClr val="333333"/>
                </a:solidFill>
                <a:latin typeface="Arial"/>
                <a:ea typeface="Times New Roman"/>
              </a:rPr>
              <a:t/>
            </a:r>
            <a:br>
              <a:rPr lang="en-US" sz="1200" spc="-5" dirty="0" smtClean="0">
                <a:solidFill>
                  <a:srgbClr val="333333"/>
                </a:solidFill>
                <a:latin typeface="Arial"/>
                <a:ea typeface="Times New Roman"/>
              </a:rPr>
            </a:br>
            <a:r>
              <a:rPr lang="en-US" sz="1000" b="1" spc="-5" dirty="0" smtClean="0">
                <a:solidFill>
                  <a:srgbClr val="333333"/>
                </a:solidFill>
                <a:latin typeface="Arial"/>
                <a:ea typeface="Times New Roman"/>
              </a:rPr>
              <a:t>Example:</a:t>
            </a:r>
            <a:r>
              <a:rPr lang="en-US" sz="1200" spc="-5" dirty="0" smtClean="0">
                <a:solidFill>
                  <a:srgbClr val="333333"/>
                </a:solidFill>
                <a:latin typeface="Arial"/>
                <a:ea typeface="Times New Roman"/>
              </a:rPr>
              <a:t> </a:t>
            </a:r>
            <a:r>
              <a:rPr lang="en-US" sz="1050" spc="-5" dirty="0" err="1" smtClean="0">
                <a:solidFill>
                  <a:srgbClr val="333333"/>
                </a:solidFill>
                <a:latin typeface="Consolas"/>
                <a:ea typeface="Times New Roman"/>
                <a:cs typeface="Courier New"/>
              </a:rPr>
              <a:t>col</a:t>
            </a:r>
            <a:r>
              <a:rPr lang="en-US" sz="1050" spc="-5" dirty="0" smtClean="0">
                <a:solidFill>
                  <a:srgbClr val="333333"/>
                </a:solidFill>
                <a:latin typeface="Consolas"/>
                <a:ea typeface="Times New Roman"/>
                <a:cs typeface="Courier New"/>
              </a:rPr>
              <a:t> || td</a:t>
            </a:r>
            <a:r>
              <a:rPr lang="en-US" sz="1200" spc="-5" dirty="0" smtClean="0">
                <a:solidFill>
                  <a:srgbClr val="333333"/>
                </a:solidFill>
                <a:latin typeface="Arial"/>
                <a:ea typeface="Times New Roman"/>
              </a:rPr>
              <a:t> will match all </a:t>
            </a:r>
            <a:r>
              <a:rPr lang="en-US" sz="1050" spc="-5" dirty="0" smtClean="0">
                <a:solidFill>
                  <a:srgbClr val="3D7E9A"/>
                </a:solidFill>
                <a:latin typeface="Consolas"/>
                <a:ea typeface="Times New Roman"/>
                <a:cs typeface="Courier New"/>
                <a:hlinkClick r:id="rId13" tooltip="The HTML &lt;td&gt; element defines a cell of a table that contains data. It participates in the table model."/>
              </a:rPr>
              <a:t>&lt;td&gt;</a:t>
            </a:r>
            <a:r>
              <a:rPr lang="en-US" sz="1200" spc="-5" dirty="0" smtClean="0">
                <a:solidFill>
                  <a:srgbClr val="333333"/>
                </a:solidFill>
                <a:latin typeface="Arial"/>
                <a:ea typeface="Times New Roman"/>
              </a:rPr>
              <a:t> elements that belong to the scope of the </a:t>
            </a:r>
            <a:r>
              <a:rPr lang="en-US" sz="1050" spc="-5" dirty="0" smtClean="0">
                <a:solidFill>
                  <a:srgbClr val="3D7E9A"/>
                </a:solidFill>
                <a:latin typeface="Consolas"/>
                <a:ea typeface="Times New Roman"/>
                <a:cs typeface="Courier New"/>
                <a:hlinkClick r:id="rId14" tooltip="The HTML &lt;col&gt; element defines a column within a table and is used for defining common semantics on all common cells. It is generally found within a &lt;colgroup&gt; element."/>
              </a:rPr>
              <a:t>&lt;</a:t>
            </a:r>
            <a:r>
              <a:rPr lang="en-US" sz="1050" spc="-5" dirty="0" err="1" smtClean="0">
                <a:solidFill>
                  <a:srgbClr val="3D7E9A"/>
                </a:solidFill>
                <a:latin typeface="Consolas"/>
                <a:ea typeface="Times New Roman"/>
                <a:cs typeface="Courier New"/>
                <a:hlinkClick r:id="rId14" tooltip="The HTML &lt;col&gt; element defines a column within a table and is used for defining common semantics on all common cells. It is generally found within a &lt;colgroup&gt; element."/>
              </a:rPr>
              <a:t>col</a:t>
            </a:r>
            <a:r>
              <a:rPr lang="en-US" sz="1050" spc="-5" dirty="0" smtClean="0">
                <a:solidFill>
                  <a:srgbClr val="3D7E9A"/>
                </a:solidFill>
                <a:latin typeface="Consolas"/>
                <a:ea typeface="Times New Roman"/>
                <a:cs typeface="Courier New"/>
                <a:hlinkClick r:id="rId14" tooltip="The HTML &lt;col&gt; element defines a column within a table and is used for defining common semantics on all common cells. It is generally found within a &lt;colgroup&gt; element."/>
              </a:rPr>
              <a:t>&gt;</a:t>
            </a:r>
            <a:r>
              <a:rPr lang="en-US" sz="1200" spc="-5" dirty="0" smtClean="0">
                <a:solidFill>
                  <a:srgbClr val="333333"/>
                </a:solidFill>
                <a:latin typeface="Arial"/>
                <a:ea typeface="Times New Roman"/>
              </a:rPr>
              <a:t>.</a:t>
            </a:r>
            <a:endParaRPr lang="en-US" sz="1200" dirty="0"/>
          </a:p>
        </p:txBody>
      </p:sp>
      <p:sp>
        <p:nvSpPr>
          <p:cNvPr id="3" name="Title 2"/>
          <p:cNvSpPr>
            <a:spLocks noGrp="1"/>
          </p:cNvSpPr>
          <p:nvPr>
            <p:ph type="title"/>
          </p:nvPr>
        </p:nvSpPr>
        <p:spPr/>
        <p:txBody>
          <a:bodyPr>
            <a:normAutofit/>
          </a:bodyPr>
          <a:lstStyle/>
          <a:p>
            <a:r>
              <a:rPr lang="en-US" dirty="0" err="1" smtClean="0"/>
              <a:t>Combinators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20" y="1678839"/>
            <a:ext cx="4221480" cy="5129425"/>
          </a:xfrm>
        </p:spPr>
        <p:txBody>
          <a:bodyPr>
            <a:normAutofit/>
          </a:bodyPr>
          <a:lstStyle/>
          <a:p>
            <a:r>
              <a:rPr lang="en-US" sz="1600" b="1" dirty="0" smtClean="0">
                <a:solidFill>
                  <a:srgbClr val="3D7E9A"/>
                </a:solidFill>
                <a:latin typeface="Verdana" pitchFamily="34" charset="0"/>
                <a:ea typeface="Verdana" pitchFamily="34" charset="0"/>
                <a:hlinkClick r:id="rId2"/>
              </a:rPr>
              <a:t>General sibling </a:t>
            </a:r>
            <a:r>
              <a:rPr lang="en-US" sz="1600" b="1" dirty="0" err="1" smtClean="0">
                <a:solidFill>
                  <a:srgbClr val="3D7E9A"/>
                </a:solidFill>
                <a:latin typeface="Verdana" pitchFamily="34" charset="0"/>
                <a:ea typeface="Verdana" pitchFamily="34" charset="0"/>
                <a:hlinkClick r:id="rId2"/>
              </a:rPr>
              <a:t>combinator</a:t>
            </a:r>
            <a:endParaRPr lang="en-US" sz="2400" b="1" dirty="0" smtClean="0">
              <a:solidFill>
                <a:srgbClr val="333333"/>
              </a:solidFill>
              <a:latin typeface="Verdana" pitchFamily="34" charset="0"/>
              <a:ea typeface="Verdana" pitchFamily="34" charset="0"/>
              <a:hlinkClick r:id="rId2"/>
            </a:endParaRPr>
          </a:p>
          <a:p>
            <a:endParaRPr lang="en-US" sz="1200" dirty="0" smtClean="0">
              <a:solidFill>
                <a:srgbClr val="333333"/>
              </a:solidFill>
              <a:latin typeface="Verdana" pitchFamily="34" charset="0"/>
              <a:ea typeface="Verdana" pitchFamily="34" charset="0"/>
            </a:endParaRPr>
          </a:p>
          <a:p>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span</a:t>
            </a:r>
            <a:r>
              <a:rPr lang="en-US" sz="1200" dirty="0" smtClean="0">
                <a:solidFill>
                  <a:srgbClr val="0000FF"/>
                </a:solidFill>
                <a:latin typeface="Verdana" pitchFamily="34" charset="0"/>
                <a:ea typeface="Verdana" pitchFamily="34" charset="0"/>
              </a:rPr>
              <a:t>&gt;</a:t>
            </a:r>
            <a:r>
              <a:rPr lang="en-US" sz="1200" strike="sngStrike" dirty="0" smtClean="0">
                <a:solidFill>
                  <a:srgbClr val="000000"/>
                </a:solidFill>
                <a:latin typeface="Verdana" pitchFamily="34" charset="0"/>
                <a:ea typeface="Verdana" pitchFamily="34" charset="0"/>
              </a:rPr>
              <a:t>This is not red.</a:t>
            </a:r>
            <a:r>
              <a:rPr lang="en-US" sz="1200" strike="sngStrike" dirty="0" smtClean="0">
                <a:solidFill>
                  <a:srgbClr val="0000FF"/>
                </a:solidFill>
                <a:latin typeface="Verdana" pitchFamily="34" charset="0"/>
                <a:ea typeface="Verdana" pitchFamily="34" charset="0"/>
              </a:rPr>
              <a:t>&lt;/</a:t>
            </a:r>
            <a:r>
              <a:rPr lang="en-US" sz="1200" strike="sngStrike" dirty="0" smtClean="0">
                <a:solidFill>
                  <a:srgbClr val="800000"/>
                </a:solidFill>
                <a:latin typeface="Verdana" pitchFamily="34" charset="0"/>
                <a:ea typeface="Verdana" pitchFamily="34" charset="0"/>
              </a:rPr>
              <a:t>span</a:t>
            </a:r>
            <a:r>
              <a:rPr lang="en-US" sz="1200" strike="sngStrike" dirty="0" smtClean="0">
                <a:solidFill>
                  <a:srgbClr val="0000FF"/>
                </a:solidFill>
                <a:latin typeface="Verdana" pitchFamily="34" charset="0"/>
                <a:ea typeface="Verdana" pitchFamily="34" charset="0"/>
              </a:rPr>
              <a:t>&gt;</a:t>
            </a:r>
            <a:endParaRPr lang="en-US" sz="1200" strike="sngStrike" dirty="0" smtClean="0">
              <a:solidFill>
                <a:srgbClr val="000000"/>
              </a:solidFill>
              <a:latin typeface="Verdana" pitchFamily="34" charset="0"/>
              <a:ea typeface="Verdana" pitchFamily="34" charset="0"/>
            </a:endParaRPr>
          </a:p>
          <a:p>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p</a:t>
            </a:r>
            <a:r>
              <a:rPr lang="en-US" sz="1200" dirty="0" smtClean="0">
                <a:solidFill>
                  <a:srgbClr val="0000FF"/>
                </a:solidFill>
                <a:latin typeface="Verdana" pitchFamily="34" charset="0"/>
                <a:ea typeface="Verdana" pitchFamily="34" charset="0"/>
              </a:rPr>
              <a:t>&gt;</a:t>
            </a:r>
            <a:r>
              <a:rPr lang="en-US" sz="1200" dirty="0" smtClean="0">
                <a:solidFill>
                  <a:srgbClr val="000000"/>
                </a:solidFill>
                <a:latin typeface="Verdana" pitchFamily="34" charset="0"/>
                <a:ea typeface="Verdana" pitchFamily="34" charset="0"/>
              </a:rPr>
              <a:t>Here is a paragraph.</a:t>
            </a:r>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p</a:t>
            </a:r>
            <a:r>
              <a:rPr lang="en-US" sz="1200" dirty="0" smtClean="0">
                <a:solidFill>
                  <a:srgbClr val="0000FF"/>
                </a:solidFill>
                <a:latin typeface="Verdana" pitchFamily="34" charset="0"/>
                <a:ea typeface="Verdana" pitchFamily="34" charset="0"/>
              </a:rPr>
              <a:t>&gt;</a:t>
            </a:r>
            <a:endParaRPr lang="en-US" sz="1200" dirty="0" smtClean="0">
              <a:solidFill>
                <a:srgbClr val="000000"/>
              </a:solidFill>
              <a:latin typeface="Verdana" pitchFamily="34" charset="0"/>
              <a:ea typeface="Verdana" pitchFamily="34" charset="0"/>
            </a:endParaRPr>
          </a:p>
          <a:p>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code</a:t>
            </a:r>
            <a:r>
              <a:rPr lang="en-US" sz="1200" dirty="0" smtClean="0">
                <a:solidFill>
                  <a:srgbClr val="0000FF"/>
                </a:solidFill>
                <a:latin typeface="Verdana" pitchFamily="34" charset="0"/>
                <a:ea typeface="Verdana" pitchFamily="34" charset="0"/>
              </a:rPr>
              <a:t>&gt;</a:t>
            </a:r>
            <a:r>
              <a:rPr lang="en-US" sz="1200" dirty="0" smtClean="0">
                <a:solidFill>
                  <a:srgbClr val="000000"/>
                </a:solidFill>
                <a:latin typeface="Verdana" pitchFamily="34" charset="0"/>
                <a:ea typeface="Verdana" pitchFamily="34" charset="0"/>
              </a:rPr>
              <a:t>Here is some code.</a:t>
            </a:r>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code</a:t>
            </a:r>
            <a:r>
              <a:rPr lang="en-US" sz="1200" dirty="0" smtClean="0">
                <a:solidFill>
                  <a:srgbClr val="0000FF"/>
                </a:solidFill>
                <a:latin typeface="Verdana" pitchFamily="34" charset="0"/>
                <a:ea typeface="Verdana" pitchFamily="34" charset="0"/>
              </a:rPr>
              <a:t>&gt;</a:t>
            </a:r>
            <a:endParaRPr lang="en-US" sz="1200" dirty="0" smtClean="0">
              <a:solidFill>
                <a:srgbClr val="000000"/>
              </a:solidFill>
              <a:latin typeface="Verdana" pitchFamily="34" charset="0"/>
              <a:ea typeface="Verdana" pitchFamily="34" charset="0"/>
            </a:endParaRPr>
          </a:p>
          <a:p>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span</a:t>
            </a:r>
            <a:r>
              <a:rPr lang="en-US" sz="1200" dirty="0" smtClean="0">
                <a:solidFill>
                  <a:srgbClr val="0000FF"/>
                </a:solidFill>
                <a:latin typeface="Verdana" pitchFamily="34" charset="0"/>
                <a:ea typeface="Verdana" pitchFamily="34" charset="0"/>
              </a:rPr>
              <a:t>&gt;</a:t>
            </a:r>
            <a:r>
              <a:rPr lang="en-US" sz="1200" b="1" dirty="0" smtClean="0">
                <a:solidFill>
                  <a:srgbClr val="000000"/>
                </a:solidFill>
                <a:latin typeface="Verdana" pitchFamily="34" charset="0"/>
                <a:ea typeface="Verdana" pitchFamily="34" charset="0"/>
              </a:rPr>
              <a:t>And here is a red span!</a:t>
            </a:r>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span</a:t>
            </a:r>
            <a:r>
              <a:rPr lang="en-US" sz="1200" dirty="0" smtClean="0">
                <a:solidFill>
                  <a:srgbClr val="0000FF"/>
                </a:solidFill>
                <a:latin typeface="Verdana" pitchFamily="34" charset="0"/>
                <a:ea typeface="Verdana" pitchFamily="34" charset="0"/>
              </a:rPr>
              <a:t>&gt;</a:t>
            </a:r>
            <a:endParaRPr lang="en-US" sz="1200" dirty="0" smtClean="0">
              <a:solidFill>
                <a:srgbClr val="000000"/>
              </a:solidFill>
              <a:latin typeface="Verdana" pitchFamily="34" charset="0"/>
              <a:ea typeface="Verdana" pitchFamily="34" charset="0"/>
            </a:endParaRPr>
          </a:p>
          <a:p>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code</a:t>
            </a:r>
            <a:r>
              <a:rPr lang="en-US" sz="1200" dirty="0" smtClean="0">
                <a:solidFill>
                  <a:srgbClr val="0000FF"/>
                </a:solidFill>
                <a:latin typeface="Verdana" pitchFamily="34" charset="0"/>
                <a:ea typeface="Verdana" pitchFamily="34" charset="0"/>
              </a:rPr>
              <a:t>&gt;</a:t>
            </a:r>
            <a:r>
              <a:rPr lang="en-US" sz="1200" dirty="0" smtClean="0">
                <a:solidFill>
                  <a:srgbClr val="000000"/>
                </a:solidFill>
                <a:latin typeface="Verdana" pitchFamily="34" charset="0"/>
                <a:ea typeface="Verdana" pitchFamily="34" charset="0"/>
              </a:rPr>
              <a:t>More code...</a:t>
            </a:r>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code</a:t>
            </a:r>
            <a:r>
              <a:rPr lang="en-US" sz="1200" dirty="0" smtClean="0">
                <a:solidFill>
                  <a:srgbClr val="0000FF"/>
                </a:solidFill>
                <a:latin typeface="Verdana" pitchFamily="34" charset="0"/>
                <a:ea typeface="Verdana" pitchFamily="34" charset="0"/>
              </a:rPr>
              <a:t>&gt;</a:t>
            </a:r>
            <a:endParaRPr lang="en-US" sz="1200" dirty="0" smtClean="0">
              <a:solidFill>
                <a:srgbClr val="000000"/>
              </a:solidFill>
              <a:latin typeface="Verdana" pitchFamily="34" charset="0"/>
              <a:ea typeface="Verdana" pitchFamily="34" charset="0"/>
            </a:endParaRPr>
          </a:p>
          <a:p>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span</a:t>
            </a:r>
            <a:r>
              <a:rPr lang="en-US" sz="1200" dirty="0" smtClean="0">
                <a:solidFill>
                  <a:srgbClr val="0000FF"/>
                </a:solidFill>
                <a:latin typeface="Verdana" pitchFamily="34" charset="0"/>
                <a:ea typeface="Verdana" pitchFamily="34" charset="0"/>
              </a:rPr>
              <a:t>&gt;</a:t>
            </a:r>
            <a:r>
              <a:rPr lang="en-US" sz="1200" b="1" dirty="0" smtClean="0">
                <a:solidFill>
                  <a:srgbClr val="000000"/>
                </a:solidFill>
                <a:latin typeface="Verdana" pitchFamily="34" charset="0"/>
                <a:ea typeface="Verdana" pitchFamily="34" charset="0"/>
              </a:rPr>
              <a:t>And this is a red span!</a:t>
            </a:r>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span</a:t>
            </a:r>
            <a:r>
              <a:rPr lang="en-US" sz="1200" dirty="0" smtClean="0">
                <a:solidFill>
                  <a:srgbClr val="0000FF"/>
                </a:solidFill>
                <a:latin typeface="Verdana" pitchFamily="34" charset="0"/>
                <a:ea typeface="Verdana" pitchFamily="34" charset="0"/>
              </a:rPr>
              <a:t>&gt;</a:t>
            </a:r>
            <a:endParaRPr lang="en-US" sz="1200" dirty="0" smtClean="0">
              <a:solidFill>
                <a:srgbClr val="000000"/>
              </a:solidFill>
              <a:latin typeface="Verdana" pitchFamily="34" charset="0"/>
              <a:ea typeface="Verdana" pitchFamily="34" charset="0"/>
            </a:endParaRPr>
          </a:p>
          <a:p>
            <a:endParaRPr lang="en-US" sz="1200" dirty="0" smtClean="0">
              <a:solidFill>
                <a:srgbClr val="000000"/>
              </a:solidFill>
              <a:latin typeface="Verdana" pitchFamily="34" charset="0"/>
              <a:ea typeface="Verdana" pitchFamily="34" charset="0"/>
            </a:endParaRPr>
          </a:p>
          <a:p>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style</a:t>
            </a:r>
            <a:r>
              <a:rPr lang="en-US" sz="1200" dirty="0" smtClean="0">
                <a:solidFill>
                  <a:srgbClr val="0000FF"/>
                </a:solidFill>
                <a:latin typeface="Verdana" pitchFamily="34" charset="0"/>
                <a:ea typeface="Verdana" pitchFamily="34" charset="0"/>
              </a:rPr>
              <a:t>&gt;</a:t>
            </a:r>
            <a:endParaRPr lang="en-US" sz="1200" dirty="0" smtClean="0">
              <a:solidFill>
                <a:srgbClr val="000000"/>
              </a:solidFill>
              <a:latin typeface="Verdana" pitchFamily="34" charset="0"/>
              <a:ea typeface="Verdana" pitchFamily="34" charset="0"/>
            </a:endParaRPr>
          </a:p>
          <a:p>
            <a:r>
              <a:rPr lang="en-US" sz="1200" dirty="0" smtClean="0">
                <a:solidFill>
                  <a:srgbClr val="000000"/>
                </a:solidFill>
                <a:latin typeface="Verdana" pitchFamily="34" charset="0"/>
                <a:ea typeface="Verdana" pitchFamily="34" charset="0"/>
              </a:rPr>
              <a:t>    </a:t>
            </a:r>
            <a:r>
              <a:rPr lang="en-US" sz="1200" dirty="0" smtClean="0">
                <a:solidFill>
                  <a:srgbClr val="800000"/>
                </a:solidFill>
                <a:latin typeface="Verdana" pitchFamily="34" charset="0"/>
                <a:ea typeface="Verdana" pitchFamily="34" charset="0"/>
              </a:rPr>
              <a:t>p</a:t>
            </a:r>
            <a:r>
              <a:rPr lang="en-US" sz="1200" dirty="0" smtClean="0">
                <a:solidFill>
                  <a:srgbClr val="000000"/>
                </a:solidFill>
                <a:latin typeface="Verdana" pitchFamily="34" charset="0"/>
                <a:ea typeface="Verdana" pitchFamily="34" charset="0"/>
              </a:rPr>
              <a:t> </a:t>
            </a:r>
            <a:r>
              <a:rPr lang="en-US" sz="1200" dirty="0" smtClean="0">
                <a:solidFill>
                  <a:srgbClr val="800000"/>
                </a:solidFill>
                <a:latin typeface="Verdana" pitchFamily="34" charset="0"/>
                <a:ea typeface="Verdana" pitchFamily="34" charset="0"/>
              </a:rPr>
              <a:t>~</a:t>
            </a:r>
            <a:r>
              <a:rPr lang="en-US" sz="1200" dirty="0" smtClean="0">
                <a:solidFill>
                  <a:srgbClr val="000000"/>
                </a:solidFill>
                <a:latin typeface="Verdana" pitchFamily="34" charset="0"/>
                <a:ea typeface="Verdana" pitchFamily="34" charset="0"/>
              </a:rPr>
              <a:t> </a:t>
            </a:r>
            <a:r>
              <a:rPr lang="en-US" sz="1200" dirty="0" smtClean="0">
                <a:solidFill>
                  <a:srgbClr val="800000"/>
                </a:solidFill>
                <a:latin typeface="Verdana" pitchFamily="34" charset="0"/>
                <a:ea typeface="Verdana" pitchFamily="34" charset="0"/>
              </a:rPr>
              <a:t>span</a:t>
            </a:r>
            <a:r>
              <a:rPr lang="en-US" sz="1200" dirty="0" smtClean="0">
                <a:solidFill>
                  <a:srgbClr val="000000"/>
                </a:solidFill>
                <a:latin typeface="Verdana" pitchFamily="34" charset="0"/>
                <a:ea typeface="Verdana" pitchFamily="34" charset="0"/>
              </a:rPr>
              <a:t> {</a:t>
            </a:r>
          </a:p>
          <a:p>
            <a:r>
              <a:rPr lang="en-US" sz="1200" dirty="0" smtClean="0">
                <a:solidFill>
                  <a:srgbClr val="000000"/>
                </a:solidFill>
                <a:latin typeface="Verdana" pitchFamily="34" charset="0"/>
                <a:ea typeface="Verdana" pitchFamily="34" charset="0"/>
              </a:rPr>
              <a:t>        </a:t>
            </a:r>
            <a:r>
              <a:rPr lang="en-US" sz="1200" dirty="0" smtClean="0">
                <a:solidFill>
                  <a:srgbClr val="FF0000"/>
                </a:solidFill>
                <a:latin typeface="Verdana" pitchFamily="34" charset="0"/>
                <a:ea typeface="Verdana" pitchFamily="34" charset="0"/>
              </a:rPr>
              <a:t>color</a:t>
            </a:r>
            <a:r>
              <a:rPr lang="en-US" sz="1200" dirty="0" smtClean="0">
                <a:solidFill>
                  <a:srgbClr val="000000"/>
                </a:solidFill>
                <a:latin typeface="Verdana" pitchFamily="34" charset="0"/>
                <a:ea typeface="Verdana" pitchFamily="34" charset="0"/>
              </a:rPr>
              <a:t>: </a:t>
            </a:r>
            <a:r>
              <a:rPr lang="en-US" sz="1200" dirty="0" smtClean="0">
                <a:solidFill>
                  <a:srgbClr val="0000FF"/>
                </a:solidFill>
                <a:latin typeface="Verdana" pitchFamily="34" charset="0"/>
                <a:ea typeface="Verdana" pitchFamily="34" charset="0"/>
              </a:rPr>
              <a:t>red</a:t>
            </a:r>
            <a:r>
              <a:rPr lang="en-US" sz="1200" dirty="0" smtClean="0">
                <a:solidFill>
                  <a:srgbClr val="000000"/>
                </a:solidFill>
                <a:latin typeface="Verdana" pitchFamily="34" charset="0"/>
                <a:ea typeface="Verdana" pitchFamily="34" charset="0"/>
              </a:rPr>
              <a:t>;</a:t>
            </a:r>
          </a:p>
          <a:p>
            <a:r>
              <a:rPr lang="en-US" sz="1200" dirty="0" smtClean="0">
                <a:solidFill>
                  <a:srgbClr val="000000"/>
                </a:solidFill>
                <a:latin typeface="Verdana" pitchFamily="34" charset="0"/>
                <a:ea typeface="Verdana" pitchFamily="34" charset="0"/>
              </a:rPr>
              <a:t>    }</a:t>
            </a:r>
          </a:p>
          <a:p>
            <a:r>
              <a:rPr lang="en-US" sz="1200" dirty="0" smtClean="0">
                <a:solidFill>
                  <a:srgbClr val="0000FF"/>
                </a:solidFill>
                <a:latin typeface="Verdana" pitchFamily="34" charset="0"/>
                <a:ea typeface="Verdana" pitchFamily="34" charset="0"/>
              </a:rPr>
              <a:t>&lt;/</a:t>
            </a:r>
            <a:r>
              <a:rPr lang="en-US" sz="1200" dirty="0" smtClean="0">
                <a:solidFill>
                  <a:srgbClr val="800000"/>
                </a:solidFill>
                <a:latin typeface="Verdana" pitchFamily="34" charset="0"/>
                <a:ea typeface="Verdana" pitchFamily="34" charset="0"/>
              </a:rPr>
              <a:t>style</a:t>
            </a:r>
            <a:r>
              <a:rPr lang="en-US" sz="1200" dirty="0" smtClean="0">
                <a:solidFill>
                  <a:srgbClr val="0000FF"/>
                </a:solidFill>
                <a:latin typeface="Verdana" pitchFamily="34" charset="0"/>
                <a:ea typeface="Verdana" pitchFamily="34" charset="0"/>
              </a:rPr>
              <a:t>&gt;</a:t>
            </a:r>
            <a:endParaRPr lang="en-US" sz="3200" dirty="0" smtClean="0">
              <a:solidFill>
                <a:srgbClr val="333333"/>
              </a:solidFill>
              <a:latin typeface="Verdana" pitchFamily="34" charset="0"/>
              <a:ea typeface="Verdana" pitchFamily="34" charset="0"/>
            </a:endParaRPr>
          </a:p>
          <a:p>
            <a:endParaRPr lang="en-US" sz="3200" dirty="0" smtClean="0">
              <a:solidFill>
                <a:srgbClr val="333333"/>
              </a:solidFill>
              <a:latin typeface="Verdana" pitchFamily="34" charset="0"/>
              <a:ea typeface="Verdana" pitchFamily="34" charset="0"/>
            </a:endParaRPr>
          </a:p>
          <a:p>
            <a:endParaRPr lang="en-US" dirty="0">
              <a:latin typeface="Verdana" pitchFamily="34" charset="0"/>
              <a:ea typeface="Verdana" pitchFamily="34" charset="0"/>
            </a:endParaRPr>
          </a:p>
        </p:txBody>
      </p:sp>
      <p:sp>
        <p:nvSpPr>
          <p:cNvPr id="3" name="Title 2"/>
          <p:cNvSpPr>
            <a:spLocks noGrp="1"/>
          </p:cNvSpPr>
          <p:nvPr>
            <p:ph type="title"/>
          </p:nvPr>
        </p:nvSpPr>
        <p:spPr/>
        <p:txBody>
          <a:bodyPr/>
          <a:lstStyle/>
          <a:p>
            <a:r>
              <a:rPr lang="en-US" dirty="0" smtClean="0"/>
              <a:t>Examples</a:t>
            </a:r>
            <a:endParaRPr lang="en-US" dirty="0"/>
          </a:p>
        </p:txBody>
      </p:sp>
      <p:sp>
        <p:nvSpPr>
          <p:cNvPr id="4" name="Content Placeholder 1"/>
          <p:cNvSpPr txBox="1">
            <a:spLocks/>
          </p:cNvSpPr>
          <p:nvPr/>
        </p:nvSpPr>
        <p:spPr>
          <a:xfrm>
            <a:off x="5257800" y="1676400"/>
            <a:ext cx="4221480" cy="5129425"/>
          </a:xfrm>
          <a:prstGeom prst="rect">
            <a:avLst/>
          </a:prstGeom>
        </p:spPr>
        <p:txBody>
          <a:bodyPr vert="horz" lIns="101882" tIns="50941" rIns="101882" bIns="50941">
            <a:normAutofit/>
          </a:bodyPr>
          <a:lstStyle/>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600" b="1" i="0" u="none" strike="noStrike" kern="1200" cap="none" spc="0" normalizeH="0" baseline="0" noProof="0" dirty="0" smtClean="0">
                <a:ln>
                  <a:noFill/>
                </a:ln>
                <a:solidFill>
                  <a:srgbClr val="3D7E9A"/>
                </a:solidFill>
                <a:effectLst/>
                <a:uLnTx/>
                <a:uFillTx/>
                <a:latin typeface="Verdana" pitchFamily="34" charset="0"/>
                <a:ea typeface="Verdana" pitchFamily="34" charset="0"/>
                <a:hlinkClick r:id="rId3"/>
              </a:rPr>
              <a:t>Adjacent sibling </a:t>
            </a:r>
            <a:r>
              <a:rPr kumimoji="0" lang="en-US" sz="1600" b="1" i="0" u="none" strike="noStrike" kern="1200" cap="none" spc="0" normalizeH="0" baseline="0" noProof="0" dirty="0" err="1" smtClean="0">
                <a:ln>
                  <a:noFill/>
                </a:ln>
                <a:solidFill>
                  <a:srgbClr val="3D7E9A"/>
                </a:solidFill>
                <a:effectLst/>
                <a:uLnTx/>
                <a:uFillTx/>
                <a:latin typeface="Verdana" pitchFamily="34" charset="0"/>
                <a:ea typeface="Verdana" pitchFamily="34" charset="0"/>
                <a:hlinkClick r:id="rId3"/>
              </a:rPr>
              <a:t>combinator</a:t>
            </a:r>
            <a:endParaRPr kumimoji="0" lang="en-US" sz="3600" b="1" i="0" u="none" strike="noStrike" kern="1200" cap="none" spc="0" normalizeH="0" baseline="0" noProof="0" dirty="0" smtClean="0">
              <a:ln>
                <a:noFill/>
              </a:ln>
              <a:solidFill>
                <a:srgbClr val="333333"/>
              </a:solidFill>
              <a:effectLst/>
              <a:uLnTx/>
              <a:uFillTx/>
              <a:latin typeface="Verdana" pitchFamily="34" charset="0"/>
              <a:ea typeface="Verdana" pitchFamily="34" charset="0"/>
              <a:hlinkClick r:id="rId3"/>
            </a:endParaRP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endParaRPr kumimoji="0" lang="en-US" sz="1800" b="0" i="0" u="none" strike="noStrike" kern="1200" cap="none" spc="0" normalizeH="0" baseline="0" noProof="0" dirty="0" smtClean="0">
              <a:ln>
                <a:noFill/>
              </a:ln>
              <a:solidFill>
                <a:srgbClr val="333333"/>
              </a:solidFill>
              <a:effectLst/>
              <a:uLnTx/>
              <a:uFillTx/>
              <a:latin typeface="Verdana" pitchFamily="34" charset="0"/>
              <a:ea typeface="Verdana" pitchFamily="34" charset="0"/>
            </a:endParaRP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&lt;</a:t>
            </a:r>
            <a:r>
              <a:rPr kumimoji="0" lang="en-US" sz="1200" b="0" i="0" u="none" strike="noStrike" kern="1200" cap="none" spc="0" normalizeH="0" baseline="0" noProof="0" dirty="0" err="1" smtClean="0">
                <a:ln>
                  <a:noFill/>
                </a:ln>
                <a:solidFill>
                  <a:srgbClr val="800000"/>
                </a:solidFill>
                <a:effectLst/>
                <a:uLnTx/>
                <a:uFillTx/>
                <a:latin typeface="Verdana" pitchFamily="34" charset="0"/>
                <a:ea typeface="Verdana" pitchFamily="34" charset="0"/>
              </a:rPr>
              <a:t>ul</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&gt;</a:t>
            </a:r>
            <a:endPar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endParaRP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    </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&lt;</a:t>
            </a:r>
            <a:r>
              <a:rPr kumimoji="0" lang="en-US" sz="1200" b="0" i="0" u="none" strike="noStrike" kern="1200" cap="none" spc="0" normalizeH="0" baseline="0" noProof="0" dirty="0" err="1" smtClean="0">
                <a:ln>
                  <a:noFill/>
                </a:ln>
                <a:solidFill>
                  <a:srgbClr val="800000"/>
                </a:solidFill>
                <a:effectLst/>
                <a:uLnTx/>
                <a:uFillTx/>
                <a:latin typeface="Verdana" pitchFamily="34" charset="0"/>
                <a:ea typeface="Verdana" pitchFamily="34" charset="0"/>
              </a:rPr>
              <a:t>li</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&gt;</a:t>
            </a: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One</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&lt;/</a:t>
            </a:r>
            <a:r>
              <a:rPr kumimoji="0" lang="en-US" sz="1200" b="0" i="0" u="none" strike="noStrike" kern="1200" cap="none" spc="0" normalizeH="0" baseline="0" noProof="0" dirty="0" err="1" smtClean="0">
                <a:ln>
                  <a:noFill/>
                </a:ln>
                <a:solidFill>
                  <a:srgbClr val="800000"/>
                </a:solidFill>
                <a:effectLst/>
                <a:uLnTx/>
                <a:uFillTx/>
                <a:latin typeface="Verdana" pitchFamily="34" charset="0"/>
                <a:ea typeface="Verdana" pitchFamily="34" charset="0"/>
              </a:rPr>
              <a:t>li</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&gt;</a:t>
            </a:r>
            <a:endPar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endParaRP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    </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&lt;</a:t>
            </a:r>
            <a:r>
              <a:rPr kumimoji="0" lang="en-US" sz="1200" b="0" i="0" u="none" strike="noStrike" kern="1200" cap="none" spc="0" normalizeH="0" baseline="0" noProof="0" dirty="0" err="1" smtClean="0">
                <a:ln>
                  <a:noFill/>
                </a:ln>
                <a:solidFill>
                  <a:srgbClr val="800000"/>
                </a:solidFill>
                <a:effectLst/>
                <a:uLnTx/>
                <a:uFillTx/>
                <a:latin typeface="Verdana" pitchFamily="34" charset="0"/>
                <a:ea typeface="Verdana" pitchFamily="34" charset="0"/>
              </a:rPr>
              <a:t>li</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&gt;</a:t>
            </a:r>
            <a:r>
              <a:rPr kumimoji="0" lang="en-US" sz="1200" b="1" i="0" u="none" strike="noStrike" kern="1200" cap="none" spc="0" normalizeH="0" baseline="0" noProof="0" dirty="0" smtClean="0">
                <a:ln>
                  <a:noFill/>
                </a:ln>
                <a:solidFill>
                  <a:srgbClr val="000000"/>
                </a:solidFill>
                <a:effectLst/>
                <a:uLnTx/>
                <a:uFillTx/>
                <a:latin typeface="Verdana" pitchFamily="34" charset="0"/>
                <a:ea typeface="Verdana" pitchFamily="34" charset="0"/>
              </a:rPr>
              <a:t>Two!</a:t>
            </a:r>
            <a:r>
              <a:rPr kumimoji="0" lang="en-US" sz="1200" b="1" i="0" u="none" strike="noStrike" kern="1200" cap="none" spc="0" normalizeH="0" baseline="0" noProof="0" dirty="0" smtClean="0">
                <a:ln>
                  <a:noFill/>
                </a:ln>
                <a:solidFill>
                  <a:srgbClr val="0000FF"/>
                </a:solidFill>
                <a:effectLst/>
                <a:uLnTx/>
                <a:uFillTx/>
                <a:latin typeface="Verdana" pitchFamily="34" charset="0"/>
                <a:ea typeface="Verdana" pitchFamily="34" charset="0"/>
              </a:rPr>
              <a:t>&lt;/</a:t>
            </a:r>
            <a:r>
              <a:rPr kumimoji="0" lang="en-US" sz="1200" b="1" i="0" u="none" strike="noStrike" kern="1200" cap="none" spc="0" normalizeH="0" baseline="0" noProof="0" dirty="0" err="1" smtClean="0">
                <a:ln>
                  <a:noFill/>
                </a:ln>
                <a:solidFill>
                  <a:srgbClr val="800000"/>
                </a:solidFill>
                <a:effectLst/>
                <a:uLnTx/>
                <a:uFillTx/>
                <a:latin typeface="Verdana" pitchFamily="34" charset="0"/>
                <a:ea typeface="Verdana" pitchFamily="34" charset="0"/>
              </a:rPr>
              <a:t>li</a:t>
            </a:r>
            <a:r>
              <a:rPr kumimoji="0" lang="en-US" sz="1200" b="1" i="0" u="none" strike="noStrike" kern="1200" cap="none" spc="0" normalizeH="0" baseline="0" noProof="0" dirty="0" smtClean="0">
                <a:ln>
                  <a:noFill/>
                </a:ln>
                <a:solidFill>
                  <a:srgbClr val="0000FF"/>
                </a:solidFill>
                <a:effectLst/>
                <a:uLnTx/>
                <a:uFillTx/>
                <a:latin typeface="Verdana" pitchFamily="34" charset="0"/>
                <a:ea typeface="Verdana" pitchFamily="34" charset="0"/>
              </a:rPr>
              <a:t>&gt;</a:t>
            </a:r>
            <a:endParaRPr kumimoji="0" lang="en-US" sz="1200" b="1" i="0" u="none" strike="noStrike" kern="1200" cap="none" spc="0" normalizeH="0" baseline="0" noProof="0" dirty="0" smtClean="0">
              <a:ln>
                <a:noFill/>
              </a:ln>
              <a:solidFill>
                <a:srgbClr val="000000"/>
              </a:solidFill>
              <a:effectLst/>
              <a:uLnTx/>
              <a:uFillTx/>
              <a:latin typeface="Verdana" pitchFamily="34" charset="0"/>
              <a:ea typeface="Verdana" pitchFamily="34" charset="0"/>
            </a:endParaRP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    </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&lt;</a:t>
            </a:r>
            <a:r>
              <a:rPr kumimoji="0" lang="en-US" sz="1200" b="0" i="0" u="none" strike="noStrike" kern="1200" cap="none" spc="0" normalizeH="0" baseline="0" noProof="0" dirty="0" err="1" smtClean="0">
                <a:ln>
                  <a:noFill/>
                </a:ln>
                <a:solidFill>
                  <a:srgbClr val="800000"/>
                </a:solidFill>
                <a:effectLst/>
                <a:uLnTx/>
                <a:uFillTx/>
                <a:latin typeface="Verdana" pitchFamily="34" charset="0"/>
                <a:ea typeface="Verdana" pitchFamily="34" charset="0"/>
              </a:rPr>
              <a:t>li</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&gt;</a:t>
            </a: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Three</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&lt;/</a:t>
            </a:r>
            <a:r>
              <a:rPr kumimoji="0" lang="en-US" sz="1200" b="0" i="0" u="none" strike="noStrike" kern="1200" cap="none" spc="0" normalizeH="0" baseline="0" noProof="0" dirty="0" err="1" smtClean="0">
                <a:ln>
                  <a:noFill/>
                </a:ln>
                <a:solidFill>
                  <a:srgbClr val="800000"/>
                </a:solidFill>
                <a:effectLst/>
                <a:uLnTx/>
                <a:uFillTx/>
                <a:latin typeface="Verdana" pitchFamily="34" charset="0"/>
                <a:ea typeface="Verdana" pitchFamily="34" charset="0"/>
              </a:rPr>
              <a:t>li</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&gt;</a:t>
            </a:r>
            <a:endPar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endParaRP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&lt;/</a:t>
            </a:r>
            <a:r>
              <a:rPr kumimoji="0" lang="en-US" sz="1200" b="0" i="0" u="none" strike="noStrike" kern="1200" cap="none" spc="0" normalizeH="0" baseline="0" noProof="0" dirty="0" err="1" smtClean="0">
                <a:ln>
                  <a:noFill/>
                </a:ln>
                <a:solidFill>
                  <a:srgbClr val="800000"/>
                </a:solidFill>
                <a:effectLst/>
                <a:uLnTx/>
                <a:uFillTx/>
                <a:latin typeface="Verdana" pitchFamily="34" charset="0"/>
                <a:ea typeface="Verdana" pitchFamily="34" charset="0"/>
              </a:rPr>
              <a:t>ul</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&gt;</a:t>
            </a:r>
            <a:endPar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endParaRP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endPar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endParaRP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&lt;</a:t>
            </a:r>
            <a:r>
              <a:rPr kumimoji="0" lang="en-US" sz="1200" b="0" i="0" u="none" strike="noStrike" kern="1200" cap="none" spc="0" normalizeH="0" baseline="0" noProof="0" dirty="0" smtClean="0">
                <a:ln>
                  <a:noFill/>
                </a:ln>
                <a:solidFill>
                  <a:srgbClr val="800000"/>
                </a:solidFill>
                <a:effectLst/>
                <a:uLnTx/>
                <a:uFillTx/>
                <a:latin typeface="Verdana" pitchFamily="34" charset="0"/>
                <a:ea typeface="Verdana" pitchFamily="34" charset="0"/>
              </a:rPr>
              <a:t>style</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&gt;</a:t>
            </a:r>
            <a:endPar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endParaRP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    </a:t>
            </a:r>
            <a:r>
              <a:rPr kumimoji="0" lang="en-US" sz="1200" b="0" i="0" u="none" strike="noStrike" kern="1200" cap="none" spc="0" normalizeH="0" baseline="0" noProof="0" dirty="0" err="1" smtClean="0">
                <a:ln>
                  <a:noFill/>
                </a:ln>
                <a:solidFill>
                  <a:srgbClr val="800000"/>
                </a:solidFill>
                <a:effectLst/>
                <a:uLnTx/>
                <a:uFillTx/>
                <a:latin typeface="Verdana" pitchFamily="34" charset="0"/>
                <a:ea typeface="Verdana" pitchFamily="34" charset="0"/>
              </a:rPr>
              <a:t>li:first</a:t>
            </a:r>
            <a:r>
              <a:rPr kumimoji="0" lang="en-US" sz="1200" b="0" i="0" u="none" strike="noStrike" kern="1200" cap="none" spc="0" normalizeH="0" baseline="0" noProof="0" dirty="0" smtClean="0">
                <a:ln>
                  <a:noFill/>
                </a:ln>
                <a:solidFill>
                  <a:srgbClr val="800000"/>
                </a:solidFill>
                <a:effectLst/>
                <a:uLnTx/>
                <a:uFillTx/>
                <a:latin typeface="Verdana" pitchFamily="34" charset="0"/>
                <a:ea typeface="Verdana" pitchFamily="34" charset="0"/>
              </a:rPr>
              <a:t>-of-type</a:t>
            </a: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 </a:t>
            </a:r>
            <a:r>
              <a:rPr kumimoji="0" lang="en-US" sz="1200" b="0" i="0" u="none" strike="noStrike" kern="1200" cap="none" spc="0" normalizeH="0" baseline="0" noProof="0" dirty="0" smtClean="0">
                <a:ln>
                  <a:noFill/>
                </a:ln>
                <a:solidFill>
                  <a:srgbClr val="800000"/>
                </a:solidFill>
                <a:effectLst/>
                <a:uLnTx/>
                <a:uFillTx/>
                <a:latin typeface="Verdana" pitchFamily="34" charset="0"/>
                <a:ea typeface="Verdana" pitchFamily="34" charset="0"/>
              </a:rPr>
              <a:t>+</a:t>
            </a: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 </a:t>
            </a:r>
            <a:r>
              <a:rPr kumimoji="0" lang="en-US" sz="1200" b="0" i="0" u="none" strike="noStrike" kern="1200" cap="none" spc="0" normalizeH="0" baseline="0" noProof="0" dirty="0" err="1" smtClean="0">
                <a:ln>
                  <a:noFill/>
                </a:ln>
                <a:solidFill>
                  <a:srgbClr val="800000"/>
                </a:solidFill>
                <a:effectLst/>
                <a:uLnTx/>
                <a:uFillTx/>
                <a:latin typeface="Verdana" pitchFamily="34" charset="0"/>
                <a:ea typeface="Verdana" pitchFamily="34" charset="0"/>
              </a:rPr>
              <a:t>li</a:t>
            </a: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 {</a:t>
            </a: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        </a:t>
            </a:r>
            <a:r>
              <a:rPr kumimoji="0" lang="en-US" sz="1200" b="0" i="0" u="none" strike="noStrike" kern="1200" cap="none" spc="0" normalizeH="0" baseline="0" noProof="0" dirty="0" smtClean="0">
                <a:ln>
                  <a:noFill/>
                </a:ln>
                <a:solidFill>
                  <a:srgbClr val="FF0000"/>
                </a:solidFill>
                <a:effectLst/>
                <a:uLnTx/>
                <a:uFillTx/>
                <a:latin typeface="Verdana" pitchFamily="34" charset="0"/>
                <a:ea typeface="Verdana" pitchFamily="34" charset="0"/>
              </a:rPr>
              <a:t>color</a:t>
            </a: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 </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red</a:t>
            </a: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a:t>
            </a: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200" b="0" i="0" u="none" strike="noStrike" kern="1200" cap="none" spc="0" normalizeH="0" baseline="0" noProof="0" dirty="0" smtClean="0">
                <a:ln>
                  <a:noFill/>
                </a:ln>
                <a:solidFill>
                  <a:srgbClr val="000000"/>
                </a:solidFill>
                <a:effectLst/>
                <a:uLnTx/>
                <a:uFillTx/>
                <a:latin typeface="Verdana" pitchFamily="34" charset="0"/>
                <a:ea typeface="Verdana" pitchFamily="34" charset="0"/>
              </a:rPr>
              <a:t>    }</a:t>
            </a: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&lt;/</a:t>
            </a:r>
            <a:r>
              <a:rPr kumimoji="0" lang="en-US" sz="1200" b="0" i="0" u="none" strike="noStrike" kern="1200" cap="none" spc="0" normalizeH="0" baseline="0" noProof="0" dirty="0" smtClean="0">
                <a:ln>
                  <a:noFill/>
                </a:ln>
                <a:solidFill>
                  <a:srgbClr val="800000"/>
                </a:solidFill>
                <a:effectLst/>
                <a:uLnTx/>
                <a:uFillTx/>
                <a:latin typeface="Verdana" pitchFamily="34" charset="0"/>
                <a:ea typeface="Verdana" pitchFamily="34" charset="0"/>
              </a:rPr>
              <a:t>style</a:t>
            </a:r>
            <a:r>
              <a:rPr kumimoji="0" lang="en-US" sz="1200" b="0" i="0" u="none" strike="noStrike" kern="1200" cap="none" spc="0" normalizeH="0" baseline="0" noProof="0" dirty="0" smtClean="0">
                <a:ln>
                  <a:noFill/>
                </a:ln>
                <a:solidFill>
                  <a:srgbClr val="0000FF"/>
                </a:solidFill>
                <a:effectLst/>
                <a:uLnTx/>
                <a:uFillTx/>
                <a:latin typeface="Verdana" pitchFamily="34" charset="0"/>
                <a:ea typeface="Verdana" pitchFamily="34" charset="0"/>
              </a:rPr>
              <a:t>&gt;</a:t>
            </a:r>
            <a:endParaRPr kumimoji="0" lang="en-US" sz="2000" b="0" i="0" u="none" strike="noStrike" kern="1200" cap="none" spc="0" normalizeH="0" baseline="0" noProof="0" dirty="0" smtClean="0">
              <a:ln>
                <a:noFill/>
              </a:ln>
              <a:solidFill>
                <a:srgbClr val="0000FF"/>
              </a:solidFill>
              <a:effectLst/>
              <a:uLnTx/>
              <a:uFillTx/>
              <a:latin typeface="Verdana" pitchFamily="34" charset="0"/>
              <a:ea typeface="Verdana" pitchFamily="34" charset="0"/>
            </a:endParaRPr>
          </a:p>
          <a:p>
            <a:pPr marL="407530" marR="0" lvl="0" indent="-285271" algn="l" defTabSz="914400" rtl="0" eaLnBrk="1" fontAlgn="auto" latinLnBrk="0" hangingPunct="1">
              <a:lnSpc>
                <a:spcPct val="100000"/>
              </a:lnSpc>
              <a:spcBef>
                <a:spcPts val="446"/>
              </a:spcBef>
              <a:spcAft>
                <a:spcPts val="0"/>
              </a:spcAft>
              <a:buClr>
                <a:schemeClr val="accent1"/>
              </a:buClr>
              <a:buSzPct val="68000"/>
              <a:buFont typeface="Wingdings 3"/>
              <a:buChar char=""/>
              <a:tabLst/>
              <a:defRPr/>
            </a:pPr>
            <a:endParaRPr kumimoji="0" lang="en-US" sz="3000" b="0" i="0" u="none" strike="noStrike" kern="1200" cap="none" spc="0" normalizeH="0" baseline="0" noProof="0" dirty="0">
              <a:ln>
                <a:noFill/>
              </a:ln>
              <a:solidFill>
                <a:schemeClr val="tx1"/>
              </a:solidFill>
              <a:effectLst/>
              <a:uLnTx/>
              <a:uFillTx/>
              <a:latin typeface="Verdana" pitchFamily="34" charset="0"/>
              <a:ea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00200" y="1371600"/>
            <a:ext cx="7955280" cy="5791200"/>
          </a:xfrm>
        </p:spPr>
        <p:txBody>
          <a:bodyPr numCol="3">
            <a:noAutofit/>
          </a:bodyPr>
          <a:lstStyle/>
          <a:p>
            <a:pPr>
              <a:lnSpc>
                <a:spcPct val="150000"/>
              </a:lnSpc>
            </a:pPr>
            <a:r>
              <a:rPr lang="en-US" sz="1200" dirty="0" smtClean="0">
                <a:latin typeface="Verdana" pitchFamily="34" charset="0"/>
                <a:ea typeface="Verdana" pitchFamily="34" charset="0"/>
                <a:hlinkClick r:id="rId2" tooltip="The :active CSS pseudo-class represents an element (such as a button) that is being activated by the user."/>
              </a:rPr>
              <a:t>:active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 tooltip="The :any-link CSS pseudo-class selector represents an element that acts as the source anchor of a hyperlink, independent of whether it has been visited. In other words, it matches every &lt;a&gt;, &lt;area&gt;, or &lt;link&gt; element that has an href attribute. Thus, it m"/>
              </a:rPr>
              <a:t>:any-link</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 tooltip="The :checked CSS pseudo-class selector represents any radio (&lt;input type=&quot;radio&quot;&gt;), checkbox (&lt;input type=&quot;checkbox&quot;&gt;), or option (&lt;option&gt; in a &lt;select&gt;) element that is checked or toggled to an on state."/>
              </a:rPr>
              <a:t>:checked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5" tooltip="The :blank CSS pseudo-class selects empty user input elements (eg. &lt;input&gt; or &lt;textarea&gt;)."/>
              </a:rPr>
              <a:t>:blank</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6" tooltip="The :default CSS pseudo-class selects form elements that are the default in a group of related elements."/>
              </a:rPr>
              <a:t>:default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7" tooltip="The :defined CSS pseudo-class represents any element that has been defined. This includes any standard element built in to the browser, and custom elements that have been successfully defined (i.e. with the CustomElementRegistry.define() method)."/>
              </a:rPr>
              <a:t>:defined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8" tooltip="The :dir() CSS pseudo-class matches elements based on the directionality of the text contained in them."/>
              </a:rPr>
              <a:t>:dir()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9" tooltip="The :disabled CSS pseudo-class represents any disabled element. An element is disabled if it can't be activated (selected, clicked on, typed into, etc.) or accept focus. The element also has an enabled state, in which it can be activated or accept focus."/>
              </a:rPr>
              <a:t>:disabled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0" tooltip="The :empty CSS pseudo-class represents any element that has no children. Children can be either element nodes or text (including whitespace). Comments, processing instructions, and CSS content do not affect whether an element is considered empty."/>
              </a:rPr>
              <a:t>:empty</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1" tooltip="The :enabled CSS pseudo-class represents any enabled element. An element is enabled if it can be activated (selected, clicked on, typed into, etc.) or accept focus. The element also has a disabled state, in which it can't be activated or accept focus."/>
              </a:rPr>
              <a:t>:enabled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2" tooltip="The :first CSS pseudo-class, used with the  @page at-rule, represents the first page of a printed document."/>
              </a:rPr>
              <a:t>:first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3" tooltip="The :first-child CSS pseudo-class represents the first element among a group of sibling elements."/>
              </a:rPr>
              <a:t>:first-child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4" tooltip="The :first-of-type CSS pseudo-class represents the first element of its type among a group of sibling elements."/>
              </a:rPr>
              <a:t>:first-of-type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5" tooltip="The :fullscreen CSS pseudo-class matches every element which is currently in full-screen mode. If multiple elements have been put into full-screen mode, this selects them all."/>
              </a:rPr>
              <a:t>:</a:t>
            </a:r>
            <a:r>
              <a:rPr lang="en-US" sz="1200" dirty="0" err="1" smtClean="0">
                <a:latin typeface="Verdana" pitchFamily="34" charset="0"/>
                <a:ea typeface="Verdana" pitchFamily="34" charset="0"/>
                <a:hlinkClick r:id="rId15" tooltip="The :fullscreen CSS pseudo-class matches every element which is currently in full-screen mode. If multiple elements have been put into full-screen mode, this selects them all."/>
              </a:rPr>
              <a:t>fullscreen</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6" tooltip="The :focus CSS pseudo-class represents an element (such as a form input) that has received focus. It is generally triggered when the user clicks or taps on an element or selects it with the keyboard's &quot;tab&quot; key."/>
              </a:rPr>
              <a:t>:focus</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7" tooltip="The :focus-visible pseudo-class applies while an element matches the :focus pseudo-class and the UA (User Agent) determines via heuristics that the focus should be made evident on the element. (Many browsers show a "/>
              </a:rPr>
              <a:t>:focus-visible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8" tooltip="The :focus-within CSS pseudo-class represents an element that has received focus or contains an element that has received focus. In other words, it represents an element that is itself matched by the :focus pseudo-class or has a descendant that is matched"/>
              </a:rPr>
              <a:t>:focus-within</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19" tooltip="The :has() CSS pseudo-class represents an element if any of the selectors passed as parameters (relative to the :scope of the given element), match at least one element."/>
              </a:rPr>
              <a:t>:has()</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0" tooltip="The :host() CSS pseudo-class function selects the shadow host of the shadow DOM containing the CSS it is used inside (so you can select a custom element from inside its shadow DOM) — but only if the selector given as the function's parameter matches the s"/>
              </a:rPr>
              <a:t>:host()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1" tooltip="The :host-context() CSS pseudo-class function selects the shadow host of the shadow DOM containing the CSS it is used inside (so you can select a custom element from inside its shadow DOM) — but only if the selector given as the function's parameter match"/>
              </a:rPr>
              <a:t>:host-context()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2" tooltip="The :hover CSS pseudo-class matches when the user interacts with an element with a pointing device, but does not necessarily activate it. It is generally triggered when the user hovers over an element with the cursor (mouse pointer)."/>
              </a:rPr>
              <a:t>:hover</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3" tooltip="The :indeterminate CSS pseudo-class represents any form element whose state is indeterminate."/>
              </a:rPr>
              <a:t>:indeterminate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4" tooltip="The :in-range CSS pseudo-class represents an &lt;input&gt; element whose current value is within the range limits specified by the min and max attributes."/>
              </a:rPr>
              <a:t>:in-range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5" tooltip="The :invalid CSS pseudo-class represents any &lt;input&gt; or other &lt;form&gt; element whose contents fail to validate."/>
              </a:rPr>
              <a:t>:invalid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6" tooltip="The :is() CSS pseudo-class function takes a selector list as its argument, and selects any element that can be selected by one of the selectors in that list. This is useful for writing large selectors in a more compact form."/>
              </a:rPr>
              <a:t>:is() (:matches(), :any())</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7" tooltip="The :lang() CSS pseudo-class matches elements based on the language they are determined to be in."/>
              </a:rPr>
              <a:t>:</a:t>
            </a:r>
            <a:r>
              <a:rPr lang="en-US" sz="1200" dirty="0" err="1" smtClean="0">
                <a:latin typeface="Verdana" pitchFamily="34" charset="0"/>
                <a:ea typeface="Verdana" pitchFamily="34" charset="0"/>
                <a:hlinkClick r:id="rId27" tooltip="The :lang() CSS pseudo-class matches elements based on the language they are determined to be in."/>
              </a:rPr>
              <a:t>lang</a:t>
            </a:r>
            <a:r>
              <a:rPr lang="en-US" sz="1200" dirty="0" smtClean="0">
                <a:latin typeface="Verdana" pitchFamily="34" charset="0"/>
                <a:ea typeface="Verdana" pitchFamily="34" charset="0"/>
                <a:hlinkClick r:id="rId27" tooltip="The :lang() CSS pseudo-class matches elements based on the language they are determined to be in."/>
              </a:rPr>
              <a: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8" tooltip="The :last-child CSS pseudo-class represents the last element among a group of sibling elements."/>
              </a:rPr>
              <a:t>:last-child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29" tooltip="The :last-of-type CSS pseudo-class represents the last element of its type among a group of sibling elements."/>
              </a:rPr>
              <a:t>:last-of-type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0" tooltip="The :left CSS pseudo-class, used with the @page at-rule, represents all left-hand pages of a printed document."/>
              </a:rPr>
              <a:t>:left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1" tooltip="The :link CSS pseudo-class represents an element that has not yet been visited. It matches every unvisited &lt;a&gt;, &lt;area&gt;, or &lt;link&gt; element that has an href attribute."/>
              </a:rPr>
              <a:t>:link</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2" tooltip="The :not() CSS pseudo-class represents elements that do not match a list of selectors. Since it prevents specific items from being selected, it is known as the negation pseudo-class."/>
              </a:rPr>
              <a:t>:not()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3" tooltip="The :nth-child() CSS pseudo-class matches elements based on their position in a group of siblings."/>
              </a:rPr>
              <a:t>:nth-child()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4" tooltip="The :nth-last-child() CSS pseudo-class matches elements based on their position among a group of siblings, counting from the end."/>
              </a:rPr>
              <a:t>:nth-last-child()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5" tooltip="The :nth-last-of-type() CSS pseudo-class matches elements of a given type, based on their position among a group of siblings, counting from the end."/>
              </a:rPr>
              <a:t>:nth-last-of-type()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6" tooltip="The :nth-of-type() CSS pseudo-class matches elements of a given type, based on their position among a group of siblings."/>
              </a:rPr>
              <a:t>:nth-of-type()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7" tooltip="The :only-child CSS pseudo-class represents an element without any siblings. This is the same as :first-child:last-child or :nth-child(1):nth-last-child(1), but with a lower specificity."/>
              </a:rPr>
              <a:t>:only-child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8" tooltip="The :only-of-type CSS pseudo-class represents an element that has no siblings of the same type."/>
              </a:rPr>
              <a:t>:only-of-type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39" tooltip="The :optional CSS pseudo-class represents any &lt;input&gt;, &lt;select&gt;, or &lt;textarea&gt; element that does not have the required attribute set on it."/>
              </a:rPr>
              <a:t>:optional</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0" tooltip="The :out-of-range CSS pseudo-class represents an &lt;input&gt; element whose current value is outside the range limits specified by the min and max attributes."/>
              </a:rPr>
              <a:t>:out-of-range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1" tooltip="The :placeholder-shown CSS pseudo-class represents any &lt;input&gt; or &lt;textarea&gt; element that is currently displaying placeholder text."/>
              </a:rPr>
              <a:t>:placeholder-shown</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2" tooltip="The :read-only CSS pseudo-class represents an element (such as input or textarea) that is not editable by the user."/>
              </a:rPr>
              <a:t>:read-only</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3" tooltip="The :read-write CSS pseudo-class represents an element (such as input or textarea) that is editable by the user."/>
              </a:rPr>
              <a:t>:read-write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4" tooltip="The :required CSS pseudo-class represents any &lt;input&gt;, &lt;select&gt;, or &lt;textarea&gt; element that has the required attribute set on it."/>
              </a:rPr>
              <a:t>:required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5" tooltip="The :right CSS pseudo-class, used with the @page at-rule, represents all right-hand pages of a printed document."/>
              </a:rPr>
              <a:t>:right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6" tooltip="The :root CSS  pseudo-class matches the root element of a tree representing the document. In HTML, :root represents the &lt;html&gt; element and is identical to the selector html, except that its specificity is higher."/>
              </a:rPr>
              <a:t>:root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7" tooltip="The :scope CSS pseudo-class represents elements that are a reference point for selectors to match against."/>
              </a:rPr>
              <a:t>:scope</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8" tooltip="The :target CSS pseudo-class represents a unique element (the target element) with an id matching the URL's fragment."/>
              </a:rPr>
              <a:t>:target</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49" tooltip="The :valid CSS pseudo-class represents any &lt;input&gt; or other &lt;form&gt; element whose contents validate successfully. This allows to easily make valid fields adopt an appearance that helps the user confirm that their data is formatted properly."/>
              </a:rPr>
              <a:t>:valid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50" tooltip="The :visited CSS pseudo-class represents links that the user has already visited. For privacy reasons, the styles that can be modified using this selector are very limited."/>
              </a:rPr>
              <a:t>:visited</a:t>
            </a:r>
            <a:endParaRPr lang="en-US" sz="1200" dirty="0" smtClean="0">
              <a:latin typeface="Verdana" pitchFamily="34" charset="0"/>
              <a:ea typeface="Verdana" pitchFamily="34" charset="0"/>
            </a:endParaRPr>
          </a:p>
          <a:p>
            <a:pPr>
              <a:lnSpc>
                <a:spcPct val="150000"/>
              </a:lnSpc>
            </a:pPr>
            <a:r>
              <a:rPr lang="en-US" sz="1200" dirty="0" smtClean="0">
                <a:latin typeface="Verdana" pitchFamily="34" charset="0"/>
                <a:ea typeface="Verdana" pitchFamily="34" charset="0"/>
                <a:hlinkClick r:id="rId51" tooltip="The :where() CSS pseudo-class function takes a selector list as its argument, and selects any element that can be selected by one of the selectors in that list."/>
              </a:rPr>
              <a:t>:where()</a:t>
            </a:r>
            <a:endParaRPr lang="en-US" sz="1200" dirty="0" smtClean="0">
              <a:latin typeface="Verdana" pitchFamily="34" charset="0"/>
              <a:ea typeface="Verdana" pitchFamily="34" charset="0"/>
            </a:endParaRPr>
          </a:p>
          <a:p>
            <a:pPr>
              <a:lnSpc>
                <a:spcPct val="150000"/>
              </a:lnSpc>
            </a:pPr>
            <a:endParaRPr lang="en-US" sz="1200" dirty="0">
              <a:latin typeface="Verdana" pitchFamily="34" charset="0"/>
              <a:ea typeface="Verdana" pitchFamily="34" charset="0"/>
            </a:endParaRPr>
          </a:p>
        </p:txBody>
      </p:sp>
      <p:sp>
        <p:nvSpPr>
          <p:cNvPr id="3" name="Title 2"/>
          <p:cNvSpPr>
            <a:spLocks noGrp="1"/>
          </p:cNvSpPr>
          <p:nvPr>
            <p:ph type="title"/>
          </p:nvPr>
        </p:nvSpPr>
        <p:spPr>
          <a:xfrm>
            <a:off x="502920" y="311256"/>
            <a:ext cx="9052560" cy="679344"/>
          </a:xfrm>
        </p:spPr>
        <p:txBody>
          <a:bodyPr>
            <a:noAutofit/>
          </a:bodyPr>
          <a:lstStyle/>
          <a:p>
            <a:r>
              <a:rPr lang="en-US" sz="4000" dirty="0" smtClean="0">
                <a:latin typeface="Calibri" pitchFamily="34" charset="0"/>
                <a:ea typeface="Verdana" pitchFamily="34" charset="0"/>
                <a:cs typeface="Calibri" pitchFamily="34" charset="0"/>
              </a:rPr>
              <a:t>Pseudo-classes</a:t>
            </a:r>
            <a:endParaRPr lang="en-US" sz="4000" dirty="0">
              <a:latin typeface="Calibri" pitchFamily="34" charset="0"/>
              <a:ea typeface="Verdana"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5">
      <a:dk1>
        <a:sysClr val="windowText" lastClr="000000"/>
      </a:dk1>
      <a:lt1>
        <a:sysClr val="window" lastClr="FFFFFF"/>
      </a:lt1>
      <a:dk2>
        <a:srgbClr val="4E3B30"/>
      </a:dk2>
      <a:lt2>
        <a:srgbClr val="FBEEC9"/>
      </a:lt2>
      <a:accent1>
        <a:srgbClr val="F7E09E"/>
      </a:accent1>
      <a:accent2>
        <a:srgbClr val="A5644E"/>
      </a:accent2>
      <a:accent3>
        <a:srgbClr val="B58B80"/>
      </a:accent3>
      <a:accent4>
        <a:srgbClr val="C3986D"/>
      </a:accent4>
      <a:accent5>
        <a:srgbClr val="A19574"/>
      </a:accent5>
      <a:accent6>
        <a:srgbClr val="EBC7A3"/>
      </a:accent6>
      <a:hlink>
        <a:srgbClr val="000000"/>
      </a:hlink>
      <a:folHlink>
        <a:srgbClr val="00B0F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468</TotalTime>
  <Words>964</Words>
  <Application>Microsoft Office PowerPoint</Application>
  <PresentationFormat>Custom</PresentationFormat>
  <Paragraphs>316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Welcome</vt:lpstr>
      <vt:lpstr>Slide 2</vt:lpstr>
      <vt:lpstr>Basic Selectors:</vt:lpstr>
      <vt:lpstr>Attribute selector Example1:</vt:lpstr>
      <vt:lpstr>Attribute selector Example2:</vt:lpstr>
      <vt:lpstr>Attribute selector Example3:</vt:lpstr>
      <vt:lpstr>Combinators</vt:lpstr>
      <vt:lpstr>Examples</vt:lpstr>
      <vt:lpstr>Pseudo-classes</vt:lpstr>
      <vt:lpstr>Pseudo-elements</vt:lpstr>
      <vt:lpstr>Box Model</vt:lpstr>
      <vt:lpstr>Flexbox</vt:lpstr>
      <vt:lpstr>Positioning</vt:lpstr>
      <vt:lpstr>Backgrounds </vt:lpstr>
      <vt:lpstr>Animations</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SD027</dc:creator>
  <cp:lastModifiedBy>SD027</cp:lastModifiedBy>
  <cp:revision>68</cp:revision>
  <dcterms:created xsi:type="dcterms:W3CDTF">2019-11-18T12:01:40Z</dcterms:created>
  <dcterms:modified xsi:type="dcterms:W3CDTF">2020-02-13T06:17:32Z</dcterms:modified>
</cp:coreProperties>
</file>