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4" r:id="rId3"/>
    <p:sldId id="268" r:id="rId4"/>
    <p:sldId id="270" r:id="rId5"/>
    <p:sldId id="269" r:id="rId6"/>
    <p:sldId id="259" r:id="rId7"/>
    <p:sldId id="265" r:id="rId8"/>
    <p:sldId id="260" r:id="rId9"/>
    <p:sldId id="262" r:id="rId10"/>
    <p:sldId id="263" r:id="rId11"/>
    <p:sldId id="257" r:id="rId12"/>
    <p:sldId id="267" r:id="rId13"/>
    <p:sldId id="261" r:id="rId14"/>
    <p:sldId id="266" r:id="rId15"/>
    <p:sldId id="258" r:id="rId16"/>
  </p:sldIdLst>
  <p:sldSz cx="10058400" cy="7772400"/>
  <p:notesSz cx="6858000" cy="9144000"/>
  <p:defaultTextStyle>
    <a:defPPr>
      <a:defRPr lang="en-US"/>
    </a:defPPr>
    <a:lvl1pPr marL="0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396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793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189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584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982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378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774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171" algn="l" defTabSz="101879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334" y="-55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286033"/>
            <a:ext cx="1006619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4380" y="1986282"/>
            <a:ext cx="8549640" cy="2073729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4380" y="4093154"/>
            <a:ext cx="8549640" cy="1359665"/>
          </a:xfrm>
        </p:spPr>
        <p:txBody>
          <a:bodyPr lIns="50941" rIns="50941"/>
          <a:lstStyle>
            <a:lvl1pPr marL="0" marR="71318" indent="0" algn="r">
              <a:buNone/>
              <a:defRPr>
                <a:solidFill>
                  <a:schemeClr val="tx2"/>
                </a:solidFill>
              </a:defRPr>
            </a:lvl1pPr>
            <a:lvl2pPr marL="509412" indent="0" algn="ctr">
              <a:buNone/>
            </a:lvl2pPr>
            <a:lvl3pPr marL="1018824" indent="0" algn="ctr">
              <a:buNone/>
            </a:lvl3pPr>
            <a:lvl4pPr marL="1528237" indent="0" algn="ctr">
              <a:buNone/>
            </a:lvl4pPr>
            <a:lvl5pPr marL="2037649" indent="0" algn="ctr">
              <a:buNone/>
            </a:lvl5pPr>
            <a:lvl6pPr marL="2547061" indent="0" algn="ctr">
              <a:buNone/>
            </a:lvl6pPr>
            <a:lvl7pPr marL="3056473" indent="0" algn="ctr">
              <a:buNone/>
            </a:lvl7pPr>
            <a:lvl8pPr marL="3565886" indent="0" algn="ctr">
              <a:buNone/>
            </a:lvl8pPr>
            <a:lvl9pPr marL="4075298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4141" y="5613400"/>
            <a:ext cx="10062542" cy="216703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678840"/>
            <a:ext cx="9052560" cy="4970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8414" y="311259"/>
            <a:ext cx="1955217" cy="6338462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60"/>
            <a:ext cx="6957060" cy="633846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14" y="1201007"/>
            <a:ext cx="8549640" cy="207264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984" y="3322607"/>
            <a:ext cx="5029200" cy="1648873"/>
          </a:xfrm>
        </p:spPr>
        <p:txBody>
          <a:bodyPr lIns="101882" rIns="101882" anchor="t"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000348" y="3406202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795290" y="3406202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78839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678839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09457"/>
            <a:ext cx="9052560" cy="12954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6131560"/>
            <a:ext cx="4444207" cy="863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765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9" y="6131560"/>
            <a:ext cx="4445953" cy="8636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3765" anchor="ctr"/>
          <a:lstStyle>
            <a:lvl1pPr marL="0" indent="0">
              <a:buNone/>
              <a:defRPr sz="27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1636867"/>
            <a:ext cx="4444207" cy="446733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636867"/>
            <a:ext cx="4445953" cy="446733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5527040"/>
            <a:ext cx="8229954" cy="51816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61560" y="6069116"/>
            <a:ext cx="4372051" cy="1036320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5840" y="310896"/>
            <a:ext cx="8227771" cy="5181600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9735" y="7262337"/>
            <a:ext cx="2112264" cy="414528"/>
          </a:xfrm>
        </p:spPr>
        <p:txBody>
          <a:bodyPr/>
          <a:lstStyle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5355" y="6169189"/>
            <a:ext cx="7879080" cy="734663"/>
          </a:xfrm>
          <a:noFill/>
        </p:spPr>
        <p:txBody>
          <a:bodyPr lIns="101882" tIns="0" rIns="101882" anchor="t"/>
          <a:lstStyle>
            <a:lvl1pPr marL="0" marR="20376" indent="0" algn="r">
              <a:buNone/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460" y="215297"/>
            <a:ext cx="9555480" cy="49743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080" y="7262337"/>
            <a:ext cx="2585749" cy="41380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513805"/>
            <a:ext cx="8882975" cy="63769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8080" y="5668926"/>
            <a:ext cx="4182203" cy="16355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8916" y="6556359"/>
            <a:ext cx="4182203" cy="949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46" y="6563420"/>
            <a:ext cx="3742545" cy="1224984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882" tIns="50941" rIns="101882" bIns="5094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60" y="6559437"/>
            <a:ext cx="3746060" cy="12289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30523" y="5653565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25466" y="5653565"/>
            <a:ext cx="201168" cy="25908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882" tIns="50941" rIns="101882" bIns="50941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8080" y="5668926"/>
            <a:ext cx="4182203" cy="16355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8916" y="6556359"/>
            <a:ext cx="4182203" cy="949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882" tIns="50941" rIns="101882" bIns="50941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46" y="6563420"/>
            <a:ext cx="3742545" cy="122498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1882" tIns="50941" rIns="101882" bIns="50941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60" y="6559437"/>
            <a:ext cx="3746060" cy="122896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1678839"/>
            <a:ext cx="9052560" cy="5129425"/>
          </a:xfrm>
          <a:prstGeom prst="rect">
            <a:avLst/>
          </a:prstGeom>
        </p:spPr>
        <p:txBody>
          <a:bodyPr vert="horz" lIns="101882" tIns="50941" rIns="101882" bIns="50941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399735" y="7262337"/>
            <a:ext cx="2112264" cy="41452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fld id="{139FC0E5-DAE0-40A1-ADD0-1C8C2019C142}" type="datetimeFigureOut">
              <a:rPr lang="en-US" smtClean="0"/>
              <a:pPr/>
              <a:t>12/3/2019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18080" y="7262337"/>
            <a:ext cx="2585749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11999" y="7262337"/>
            <a:ext cx="402336" cy="413808"/>
          </a:xfrm>
          <a:prstGeom prst="rect">
            <a:avLst/>
          </a:prstGeom>
        </p:spPr>
        <p:txBody>
          <a:bodyPr vert="horz" lIns="101882" tIns="50941" rIns="101882" bIns="50941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fld id="{EBF594BA-9847-4335-8655-43F0AA444E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7530" indent="-285271" algn="l" rtl="0" eaLnBrk="1" latinLnBrk="0" hangingPunct="1">
        <a:spcBef>
          <a:spcPts val="44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801" indent="-254706" algn="l" rtl="0" eaLnBrk="1" latinLnBrk="0" hangingPunct="1">
        <a:spcBef>
          <a:spcPts val="361"/>
        </a:spcBef>
        <a:buClr>
          <a:schemeClr val="accent1"/>
        </a:buClr>
        <a:buFont typeface="Verdana"/>
        <a:buChar char="◦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57695" indent="-254706" algn="l" rtl="0" eaLnBrk="1" latinLnBrk="0" hangingPunct="1">
        <a:spcBef>
          <a:spcPts val="390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73531" indent="-254706" algn="l" rtl="0" eaLnBrk="1" latinLnBrk="0" hangingPunct="1">
        <a:spcBef>
          <a:spcPts val="390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254706" algn="l" rtl="0" eaLnBrk="1" latinLnBrk="0" hangingPunct="1">
        <a:spcBef>
          <a:spcPts val="390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82943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92355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061" indent="-254706" algn="l" rtl="0" eaLnBrk="1" latinLnBrk="0" hangingPunct="1">
        <a:spcBef>
          <a:spcPts val="390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.wordpress.org/Plugin_API/Filter_Re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p-a2z.org/sitemap/sites/" TargetMode="External"/><Relationship Id="rId2" Type="http://schemas.openxmlformats.org/officeDocument/2006/relationships/hyperlink" Target="https://codex.wordpress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x.wordpress.org/Plugin_API/Action_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Welcome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WORDPRESS	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19200"/>
            <a:ext cx="9052560" cy="5129425"/>
          </a:xfrm>
        </p:spPr>
        <p:txBody>
          <a:bodyPr>
            <a:noAutofit/>
          </a:bodyPr>
          <a:lstStyle/>
          <a:p>
            <a:pPr marL="177800" indent="0">
              <a:buNone/>
            </a:pPr>
            <a:r>
              <a:rPr lang="en-US" sz="1400" dirty="0" smtClean="0"/>
              <a:t>The Codex also has a similar </a:t>
            </a:r>
            <a:r>
              <a:rPr lang="en-US" sz="1400" b="1" dirty="0" smtClean="0">
                <a:hlinkClick r:id="rId2"/>
              </a:rPr>
              <a:t>Filter Reference page</a:t>
            </a:r>
            <a:r>
              <a:rPr lang="en-US" sz="1400" dirty="0" smtClean="0"/>
              <a:t>, which it lists by the following categories: </a:t>
            </a:r>
            <a:br>
              <a:rPr lang="en-US" sz="1400" dirty="0" smtClean="0"/>
            </a:b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Post, Page, and Attachment (Upload)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Comment, Trackback, and Ping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Category and Term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Link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Date and Time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Author and User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err="1" smtClean="0">
                <a:hlinkClick r:id="rId2"/>
              </a:rPr>
              <a:t>Blogroll</a:t>
            </a:r>
            <a:r>
              <a:rPr lang="en-US" sz="1400" dirty="0" smtClean="0">
                <a:hlinkClick r:id="rId2"/>
              </a:rPr>
              <a:t>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Blog Information and Option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General Text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Administrative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Rich Text Editor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Template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Registration &amp; Login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Redirect/Rewrite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err="1" smtClean="0">
                <a:hlinkClick r:id="rId2"/>
              </a:rPr>
              <a:t>WP_Query</a:t>
            </a:r>
            <a:r>
              <a:rPr lang="en-US" sz="1400" dirty="0" smtClean="0">
                <a:hlinkClick r:id="rId2"/>
              </a:rPr>
              <a:t>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Media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Advanced </a:t>
            </a:r>
            <a:r>
              <a:rPr lang="en-US" sz="1400" dirty="0" err="1" smtClean="0">
                <a:hlinkClick r:id="rId2"/>
              </a:rPr>
              <a:t>WordPress</a:t>
            </a:r>
            <a:r>
              <a:rPr lang="en-US" sz="1400" dirty="0" smtClean="0">
                <a:hlinkClick r:id="rId2"/>
              </a:rPr>
              <a:t> Filters</a:t>
            </a: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Widgets</a:t>
            </a:r>
            <a:endParaRPr lang="en-US" sz="1400" dirty="0" smtClean="0"/>
          </a:p>
          <a:p>
            <a:pPr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hlinkClick r:id="rId2"/>
              </a:rPr>
              <a:t>Admin Bar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31744"/>
          </a:xfrm>
        </p:spPr>
        <p:txBody>
          <a:bodyPr/>
          <a:lstStyle/>
          <a:p>
            <a:r>
              <a:rPr lang="en-US" dirty="0" smtClean="0"/>
              <a:t>Types of Action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 smtClean="0"/>
              <a:t>Basic Theme Folder </a:t>
            </a:r>
            <a:r>
              <a:rPr lang="en-US" sz="3900" dirty="0" err="1" smtClean="0"/>
              <a:t>Strusture</a:t>
            </a:r>
            <a:endParaRPr lang="en-US" sz="3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D027\Desktop\hBzp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7325" y="76200"/>
            <a:ext cx="4486275" cy="758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75554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Example For Theme Template Structure</a:t>
            </a:r>
            <a:endParaRPr lang="en-US" sz="3200" dirty="0"/>
          </a:p>
        </p:txBody>
      </p:sp>
      <p:pic>
        <p:nvPicPr>
          <p:cNvPr id="3074" name="Picture 2" descr="Z:\31\themetest\wp-content\old_themes\deepa_Reference_Notes\Notes\wp\to print - Copy\convert-jpg-to-pdf\23.jpg"/>
          <p:cNvPicPr>
            <a:picLocks noChangeAspect="1" noChangeArrowheads="1"/>
          </p:cNvPicPr>
          <p:nvPr/>
        </p:nvPicPr>
        <p:blipFill>
          <a:blip r:embed="rId2" cstate="print"/>
          <a:srcRect l="2871" t="3537" r="796" b="3911"/>
          <a:stretch>
            <a:fillRect/>
          </a:stretch>
        </p:blipFill>
        <p:spPr bwMode="auto">
          <a:xfrm>
            <a:off x="533400" y="1295400"/>
            <a:ext cx="9220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2971800" cy="2431944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Wp</a:t>
            </a:r>
            <a:r>
              <a:rPr lang="en-US" sz="4000" dirty="0" smtClean="0"/>
              <a:t> Core Load Structure</a:t>
            </a:r>
            <a:endParaRPr lang="en-US" sz="4000" dirty="0"/>
          </a:p>
        </p:txBody>
      </p:sp>
      <p:pic>
        <p:nvPicPr>
          <p:cNvPr id="5122" name="Picture 2" descr="Z:\31\themetest\wp-content\old_themes\deepa_Reference_Notes\Notes\wp\to print - Copy\convert-jpg-to-pdf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2511" y="149226"/>
            <a:ext cx="5551089" cy="74707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984144"/>
          </a:xfrm>
        </p:spPr>
        <p:txBody>
          <a:bodyPr/>
          <a:lstStyle/>
          <a:p>
            <a:r>
              <a:rPr lang="en-US" dirty="0" smtClean="0"/>
              <a:t>Website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24000"/>
            <a:ext cx="9098280" cy="5129425"/>
          </a:xfrm>
        </p:spPr>
        <p:txBody>
          <a:bodyPr>
            <a:normAutofit/>
          </a:bodyPr>
          <a:lstStyle/>
          <a:p>
            <a:r>
              <a:rPr lang="en-US" sz="1400" dirty="0" smtClean="0">
                <a:hlinkClick r:id="rId2"/>
              </a:rPr>
              <a:t>https://codex.wordpress.org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https://wp-a2z.org/sitemap/sites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31\themetest\wp-content\old_themes\deepa_Reference_Notes\Notes\wp\to print\WP_CheatSheet_BasicThemeAnatomy-page-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52400"/>
            <a:ext cx="5743863" cy="7433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31\themetest\wp-content\old_themes\deepa_Reference_Notes\Notes\wp\to print\Advanced-WordPress-Help-Sheet-page-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25506"/>
            <a:ext cx="5791200" cy="74944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31\themetest\wp-content\old_themes\deepa_Reference_Notes\Notes\wp\to print\wordpress-cheat-sheet-page-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9389" y="76200"/>
            <a:ext cx="5276611" cy="756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31744"/>
          </a:xfrm>
        </p:spPr>
        <p:txBody>
          <a:bodyPr/>
          <a:lstStyle/>
          <a:p>
            <a:pPr algn="ctr"/>
            <a:r>
              <a:rPr lang="en-US" dirty="0" smtClean="0"/>
              <a:t>Page Hierarchy</a:t>
            </a:r>
            <a:endParaRPr lang="en-US" dirty="0"/>
          </a:p>
        </p:txBody>
      </p:sp>
      <p:pic>
        <p:nvPicPr>
          <p:cNvPr id="4" name="Picture 2" descr="Z:\31\themetest\wp-content\old_themes\deepa_Reference_Notes\Notes\wp\to print - Copy\convert-jpg-to-pdf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9525000" cy="59411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3276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4098" name="Picture 2" descr="Z:\31\themetest\wp-content\old_themes\deepa_Reference_Notes\Notes\wp\to print - Copy\convert-jpg-to-pdf\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73569"/>
            <a:ext cx="5181600" cy="73052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3174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Structures Relationships</a:t>
            </a:r>
            <a:endParaRPr lang="en-US" dirty="0"/>
          </a:p>
        </p:txBody>
      </p:sp>
      <p:pic>
        <p:nvPicPr>
          <p:cNvPr id="2050" name="Picture 2" descr="wordpress-data-structures-relationshi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43573"/>
            <a:ext cx="6172200" cy="519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1400" dirty="0" smtClean="0"/>
              <a:t>The </a:t>
            </a:r>
            <a:r>
              <a:rPr lang="en-US" sz="1400" dirty="0" err="1" smtClean="0">
                <a:hlinkClick r:id="rId2"/>
              </a:rPr>
              <a:t>WordPress</a:t>
            </a:r>
            <a:r>
              <a:rPr lang="en-US" sz="1400" dirty="0" smtClean="0">
                <a:hlinkClick r:id="rId2"/>
              </a:rPr>
              <a:t> Action Reference page</a:t>
            </a:r>
            <a:r>
              <a:rPr lang="en-US" sz="1400" dirty="0" smtClean="0"/>
              <a:t> has available actions listed by the following categories:</a:t>
            </a:r>
            <a:br>
              <a:rPr lang="en-US" sz="1400" dirty="0" smtClean="0"/>
            </a:br>
            <a:endParaRPr lang="en-US" sz="1400" dirty="0" smtClean="0"/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Actions Run During a Typical Request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Actions Run During an Admin Page Request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Post, Page, Attachment, and Category Actions (Admin)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Comment, Ping, and Trackback Actions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err="1" smtClean="0">
                <a:solidFill>
                  <a:srgbClr val="002060"/>
                </a:solidFill>
                <a:hlinkClick r:id="rId2"/>
              </a:rPr>
              <a:t>Blogroll</a:t>
            </a: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 Actions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Feed Actions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Template Actions</a:t>
            </a:r>
            <a:endParaRPr lang="en-US" sz="1400" dirty="0" smtClean="0">
              <a:solidFill>
                <a:srgbClr val="002060"/>
              </a:solidFill>
            </a:endParaRPr>
          </a:p>
          <a:p>
            <a:pPr lvl="0"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Administrative Actions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Clr>
                <a:srgbClr val="002060"/>
              </a:buClr>
              <a:buFont typeface="Wingdings 2" pitchFamily="18" charset="2"/>
              <a:buChar char=""/>
            </a:pPr>
            <a:r>
              <a:rPr lang="en-US" sz="1400" dirty="0" smtClean="0">
                <a:solidFill>
                  <a:srgbClr val="002060"/>
                </a:solidFill>
                <a:hlinkClick r:id="rId2"/>
              </a:rPr>
              <a:t>Dashboard “Right Now” Widget Actions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5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7E09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EBC7A3"/>
      </a:accent6>
      <a:hlink>
        <a:srgbClr val="000000"/>
      </a:hlink>
      <a:folHlink>
        <a:srgbClr val="00B0F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401</TotalTime>
  <Words>45</Words>
  <Application>Microsoft Office PowerPoint</Application>
  <PresentationFormat>Custom</PresentationFormat>
  <Paragraphs>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Welcome</vt:lpstr>
      <vt:lpstr>Slide 2</vt:lpstr>
      <vt:lpstr>Slide 3</vt:lpstr>
      <vt:lpstr>Slide 4</vt:lpstr>
      <vt:lpstr>Slide 5</vt:lpstr>
      <vt:lpstr>Page Hierarchy</vt:lpstr>
      <vt:lpstr>Database Structure</vt:lpstr>
      <vt:lpstr>Data Structures Relationships</vt:lpstr>
      <vt:lpstr>Types of Action</vt:lpstr>
      <vt:lpstr>Types of Action</vt:lpstr>
      <vt:lpstr>Basic Theme Folder Strusture</vt:lpstr>
      <vt:lpstr>Slide 12</vt:lpstr>
      <vt:lpstr>Example For Theme Template Structure</vt:lpstr>
      <vt:lpstr>Wp Core Load Structure</vt:lpstr>
      <vt:lpstr>Website 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SD027</dc:creator>
  <cp:lastModifiedBy>SD027</cp:lastModifiedBy>
  <cp:revision>55</cp:revision>
  <dcterms:created xsi:type="dcterms:W3CDTF">2019-11-18T12:01:40Z</dcterms:created>
  <dcterms:modified xsi:type="dcterms:W3CDTF">2019-12-03T13:00:36Z</dcterms:modified>
</cp:coreProperties>
</file>