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AB96-C537-456B-B1EB-A28C16F276DE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3774-99A5-4479-9B91-D753BD7E2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6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AB96-C537-456B-B1EB-A28C16F276DE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3774-99A5-4479-9B91-D753BD7E2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7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AB96-C537-456B-B1EB-A28C16F276DE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3774-99A5-4479-9B91-D753BD7E2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32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AB96-C537-456B-B1EB-A28C16F276DE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3774-99A5-4479-9B91-D753BD7E2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AB96-C537-456B-B1EB-A28C16F276DE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3774-99A5-4479-9B91-D753BD7E2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1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AB96-C537-456B-B1EB-A28C16F276DE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3774-99A5-4479-9B91-D753BD7E2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AB96-C537-456B-B1EB-A28C16F276DE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3774-99A5-4479-9B91-D753BD7E2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2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AB96-C537-456B-B1EB-A28C16F276DE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3774-99A5-4479-9B91-D753BD7E2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3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AB96-C537-456B-B1EB-A28C16F276DE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3774-99A5-4479-9B91-D753BD7E2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61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AB96-C537-456B-B1EB-A28C16F276DE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3774-99A5-4479-9B91-D753BD7E2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58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AB96-C537-456B-B1EB-A28C16F276DE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3774-99A5-4479-9B91-D753BD7E2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AB96-C537-456B-B1EB-A28C16F276DE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3774-99A5-4479-9B91-D753BD7E2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4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315" y="5758962"/>
            <a:ext cx="4035669" cy="9759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err="1" smtClean="0"/>
              <a:t>Dhyani</a:t>
            </a:r>
            <a:r>
              <a:rPr lang="en-IN" dirty="0" smtClean="0"/>
              <a:t> </a:t>
            </a:r>
            <a:r>
              <a:rPr lang="en-IN" dirty="0" err="1" smtClean="0"/>
              <a:t>Damor</a:t>
            </a:r>
            <a:r>
              <a:rPr lang="en-IN" dirty="0" smtClean="0"/>
              <a:t>( Presenter)</a:t>
            </a:r>
            <a:br>
              <a:rPr lang="en-IN" dirty="0" smtClean="0"/>
            </a:br>
            <a:r>
              <a:rPr lang="en-IN" dirty="0" smtClean="0"/>
              <a:t>Anjali Suthar (Co Presenter)</a:t>
            </a:r>
            <a:br>
              <a:rPr lang="en-IN" dirty="0" smtClean="0"/>
            </a:br>
            <a:r>
              <a:rPr lang="en-IN" dirty="0" err="1" smtClean="0"/>
              <a:t>Isha</a:t>
            </a:r>
            <a:r>
              <a:rPr lang="en-IN" dirty="0" smtClean="0"/>
              <a:t> </a:t>
            </a:r>
            <a:r>
              <a:rPr lang="en-IN" dirty="0" err="1" smtClean="0"/>
              <a:t>bhadiyadara</a:t>
            </a:r>
            <a:r>
              <a:rPr lang="en-IN" dirty="0" smtClean="0"/>
              <a:t> (Co Presenter) </a:t>
            </a:r>
            <a:endParaRPr lang="en-IN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944709" y="6246935"/>
            <a:ext cx="1922584" cy="3956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smtClean="0"/>
              <a:t>1st  year BDS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45" y="0"/>
            <a:ext cx="10238155" cy="57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0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Chintan</dc:creator>
  <cp:lastModifiedBy>Chintan</cp:lastModifiedBy>
  <cp:revision>3</cp:revision>
  <dcterms:created xsi:type="dcterms:W3CDTF">2024-02-21T18:28:43Z</dcterms:created>
  <dcterms:modified xsi:type="dcterms:W3CDTF">2024-02-23T05:55:15Z</dcterms:modified>
</cp:coreProperties>
</file>