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363F9-66F0-475B-A7FD-8F3233106CCF}" type="datetimeFigureOut">
              <a:rPr lang="en-IN" smtClean="0"/>
              <a:t>16-05-2019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E205B4F8-91DC-460A-AB68-666B7404DB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3655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363F9-66F0-475B-A7FD-8F3233106CCF}" type="datetimeFigureOut">
              <a:rPr lang="en-IN" smtClean="0"/>
              <a:t>16-05-2019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205B4F8-91DC-460A-AB68-666B7404DB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4063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363F9-66F0-475B-A7FD-8F3233106CCF}" type="datetimeFigureOut">
              <a:rPr lang="en-IN" smtClean="0"/>
              <a:t>16-05-2019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205B4F8-91DC-460A-AB68-666B7404DBAD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854391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363F9-66F0-475B-A7FD-8F3233106CCF}" type="datetimeFigureOut">
              <a:rPr lang="en-IN" smtClean="0"/>
              <a:t>16-05-2019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205B4F8-91DC-460A-AB68-666B7404DB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40965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363F9-66F0-475B-A7FD-8F3233106CCF}" type="datetimeFigureOut">
              <a:rPr lang="en-IN" smtClean="0"/>
              <a:t>16-05-2019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205B4F8-91DC-460A-AB68-666B7404DBAD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721788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363F9-66F0-475B-A7FD-8F3233106CCF}" type="datetimeFigureOut">
              <a:rPr lang="en-IN" smtClean="0"/>
              <a:t>16-05-2019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205B4F8-91DC-460A-AB68-666B7404DB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92432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363F9-66F0-475B-A7FD-8F3233106CCF}" type="datetimeFigureOut">
              <a:rPr lang="en-IN" smtClean="0"/>
              <a:t>16-05-2019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5B4F8-91DC-460A-AB68-666B7404DB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90734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363F9-66F0-475B-A7FD-8F3233106CCF}" type="datetimeFigureOut">
              <a:rPr lang="en-IN" smtClean="0"/>
              <a:t>16-05-2019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5B4F8-91DC-460A-AB68-666B7404DB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5702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363F9-66F0-475B-A7FD-8F3233106CCF}" type="datetimeFigureOut">
              <a:rPr lang="en-IN" smtClean="0"/>
              <a:t>16-05-2019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5B4F8-91DC-460A-AB68-666B7404DB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5059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363F9-66F0-475B-A7FD-8F3233106CCF}" type="datetimeFigureOut">
              <a:rPr lang="en-IN" smtClean="0"/>
              <a:t>16-05-2019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205B4F8-91DC-460A-AB68-666B7404DB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803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363F9-66F0-475B-A7FD-8F3233106CCF}" type="datetimeFigureOut">
              <a:rPr lang="en-IN" smtClean="0"/>
              <a:t>16-05-2019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205B4F8-91DC-460A-AB68-666B7404DB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3142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363F9-66F0-475B-A7FD-8F3233106CCF}" type="datetimeFigureOut">
              <a:rPr lang="en-IN" smtClean="0"/>
              <a:t>16-05-2019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205B4F8-91DC-460A-AB68-666B7404DB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9945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363F9-66F0-475B-A7FD-8F3233106CCF}" type="datetimeFigureOut">
              <a:rPr lang="en-IN" smtClean="0"/>
              <a:t>16-05-2019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5B4F8-91DC-460A-AB68-666B7404DB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177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363F9-66F0-475B-A7FD-8F3233106CCF}" type="datetimeFigureOut">
              <a:rPr lang="en-IN" smtClean="0"/>
              <a:t>16-05-2019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5B4F8-91DC-460A-AB68-666B7404DB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2455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363F9-66F0-475B-A7FD-8F3233106CCF}" type="datetimeFigureOut">
              <a:rPr lang="en-IN" smtClean="0"/>
              <a:t>16-05-2019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5B4F8-91DC-460A-AB68-666B7404DB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9150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363F9-66F0-475B-A7FD-8F3233106CCF}" type="datetimeFigureOut">
              <a:rPr lang="en-IN" smtClean="0"/>
              <a:t>16-05-2019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205B4F8-91DC-460A-AB68-666B7404DB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8606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4363F9-66F0-475B-A7FD-8F3233106CCF}" type="datetimeFigureOut">
              <a:rPr lang="en-IN" smtClean="0"/>
              <a:t>16-05-2019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E205B4F8-91DC-460A-AB68-666B7404DB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2748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DAE108F-DAFA-46DF-9506-BD8BEEAF08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5872" y="289809"/>
            <a:ext cx="8188750" cy="36788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F2F4A5B-A37C-44AD-9D7B-32324D354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97378" y="3968684"/>
            <a:ext cx="9144000" cy="1114982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Analysis of the Common Venues in Hyderabad City</a:t>
            </a:r>
            <a:endParaRPr lang="en-IN" sz="28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1A1BA5C-3FF5-484A-B2A6-2F483274BFC8}"/>
              </a:ext>
            </a:extLst>
          </p:cNvPr>
          <p:cNvSpPr txBox="1">
            <a:spLocks/>
          </p:cNvSpPr>
          <p:nvPr/>
        </p:nvSpPr>
        <p:spPr>
          <a:xfrm>
            <a:off x="1929353" y="5083666"/>
            <a:ext cx="9144000" cy="5184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Capstone Project</a:t>
            </a:r>
            <a:endParaRPr lang="en-IN" sz="28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CD0F6B7-22E8-4F39-9157-345648B0192A}"/>
              </a:ext>
            </a:extLst>
          </p:cNvPr>
          <p:cNvSpPr txBox="1">
            <a:spLocks/>
          </p:cNvSpPr>
          <p:nvPr/>
        </p:nvSpPr>
        <p:spPr>
          <a:xfrm>
            <a:off x="1797378" y="5736275"/>
            <a:ext cx="9144000" cy="5184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IN" sz="28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3894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91CF65B-2D2C-4D97-836A-C1FA65F18F38}"/>
              </a:ext>
            </a:extLst>
          </p:cNvPr>
          <p:cNvSpPr/>
          <p:nvPr/>
        </p:nvSpPr>
        <p:spPr>
          <a:xfrm>
            <a:off x="3591611" y="65988"/>
            <a:ext cx="4675695" cy="47134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>Introduction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217552B-3FB1-45E3-A485-50B63F1DF763}"/>
              </a:ext>
            </a:extLst>
          </p:cNvPr>
          <p:cNvSpPr/>
          <p:nvPr/>
        </p:nvSpPr>
        <p:spPr>
          <a:xfrm>
            <a:off x="405352" y="537328"/>
            <a:ext cx="5806911" cy="5755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</a:rPr>
              <a:t>History of Hyderabad</a:t>
            </a:r>
          </a:p>
          <a:p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Hyderabad is the capital of the Indian state of Telangana. It is a historic city noted for its many monuments, temples, mosques and bazaars. A multitude of influences has shaped the character of the city in the last 400 years.</a:t>
            </a:r>
          </a:p>
          <a:p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The city is forming its role and outlook as part of the booming service industry revolution, and is trying to preserve and popularize its history.</a:t>
            </a:r>
          </a:p>
          <a:p>
            <a:endParaRPr lang="en-US" sz="16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US" sz="16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The History of this city, has deeply affected the culture, language, and cuisine of the people living here, and the areas once part of Hyderabad state.</a:t>
            </a:r>
          </a:p>
          <a:p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Hyderabad is the capital of southern India's Telangana state. A major center for the technology industry, it's home to many upscale restaurants and shops. Its historic sites include Golconda Fort, a former diamond-trading center that was once the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Qutb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Shahi dynastic capital. The Charminar, a 16th-century mosque whose 4 arches support towering minarets, is an old city landmark near the long-standing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Laad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Bazaar.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C2110E-A6B2-47A4-B9FD-B007263CA9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2605" y="958833"/>
            <a:ext cx="5638800" cy="463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418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CA82931-8C9C-4850-94CF-2191205B51D1}"/>
              </a:ext>
            </a:extLst>
          </p:cNvPr>
          <p:cNvSpPr/>
          <p:nvPr/>
        </p:nvSpPr>
        <p:spPr>
          <a:xfrm>
            <a:off x="663017" y="839780"/>
            <a:ext cx="9715893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dirty="0">
                <a:latin typeface="Verdana" panose="020B0604030504040204" pitchFamily="34" charset="0"/>
                <a:ea typeface="Verdana" panose="020B0604030504040204" pitchFamily="34" charset="0"/>
              </a:rPr>
              <a:t>If we are to consider an business or investment opportunity to open or expand in Hyderabad City</a:t>
            </a:r>
          </a:p>
          <a:p>
            <a:endParaRPr lang="en-IN" sz="1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IN" sz="1400" dirty="0">
                <a:latin typeface="Verdana" panose="020B0604030504040204" pitchFamily="34" charset="0"/>
                <a:ea typeface="Verdana" panose="020B0604030504040204" pitchFamily="34" charset="0"/>
              </a:rPr>
              <a:t>•What is an optimum location in a budget? </a:t>
            </a:r>
          </a:p>
          <a:p>
            <a:endParaRPr lang="en-IN" sz="1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IN" sz="1400" dirty="0">
                <a:latin typeface="Verdana" panose="020B0604030504040204" pitchFamily="34" charset="0"/>
                <a:ea typeface="Verdana" panose="020B0604030504040204" pitchFamily="34" charset="0"/>
              </a:rPr>
              <a:t>•Which kind of service is the best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FD11157-E1AB-4020-B4D5-47E008A06EE0}"/>
              </a:ext>
            </a:extLst>
          </p:cNvPr>
          <p:cNvSpPr/>
          <p:nvPr/>
        </p:nvSpPr>
        <p:spPr>
          <a:xfrm>
            <a:off x="3591611" y="65988"/>
            <a:ext cx="4675695" cy="47134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>Problem Statement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180BF4F-3B95-4F27-92F9-764A4FF26B1B}"/>
              </a:ext>
            </a:extLst>
          </p:cNvPr>
          <p:cNvSpPr/>
          <p:nvPr/>
        </p:nvSpPr>
        <p:spPr>
          <a:xfrm>
            <a:off x="3591610" y="2867320"/>
            <a:ext cx="4675695" cy="47134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>Data Gathering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BF50616-3E2A-46D7-AD28-F630627A1D7C}"/>
              </a:ext>
            </a:extLst>
          </p:cNvPr>
          <p:cNvSpPr/>
          <p:nvPr/>
        </p:nvSpPr>
        <p:spPr>
          <a:xfrm>
            <a:off x="461912" y="3530489"/>
            <a:ext cx="11312165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dirty="0">
                <a:latin typeface="Verdana" panose="020B0604030504040204" pitchFamily="34" charset="0"/>
                <a:ea typeface="Verdana" panose="020B0604030504040204" pitchFamily="34" charset="0"/>
              </a:rPr>
              <a:t>To choose a right location and serving type, effective data analysis is essential. </a:t>
            </a:r>
          </a:p>
          <a:p>
            <a:endParaRPr lang="en-IN" sz="1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IN" sz="1400" b="1" u="sng" dirty="0">
                <a:latin typeface="Verdana" panose="020B0604030504040204" pitchFamily="34" charset="0"/>
                <a:ea typeface="Verdana" panose="020B0604030504040204" pitchFamily="34" charset="0"/>
              </a:rPr>
              <a:t>Data we collected are</a:t>
            </a:r>
            <a:r>
              <a:rPr lang="en-IN" sz="1400" dirty="0">
                <a:latin typeface="Verdana" panose="020B0604030504040204" pitchFamily="34" charset="0"/>
                <a:ea typeface="Verdana" panose="020B0604030504040204" pitchFamily="34" charset="0"/>
              </a:rPr>
              <a:t>: </a:t>
            </a:r>
          </a:p>
          <a:p>
            <a:r>
              <a:rPr lang="en-IN" sz="1400" dirty="0">
                <a:latin typeface="Verdana" panose="020B0604030504040204" pitchFamily="34" charset="0"/>
                <a:ea typeface="Verdana" panose="020B0604030504040204" pitchFamily="34" charset="0"/>
              </a:rPr>
              <a:t>1.Demography of different location – (</a:t>
            </a:r>
            <a:r>
              <a:rPr lang="en-IN" sz="1400" b="1" i="1" u="sng" dirty="0"/>
              <a:t>https://mygov.in/</a:t>
            </a:r>
            <a:r>
              <a:rPr lang="en-IN" sz="1400" i="1" dirty="0"/>
              <a:t>)</a:t>
            </a:r>
            <a:endParaRPr lang="en-IN" sz="1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IN" sz="1400" dirty="0">
                <a:latin typeface="Verdana" panose="020B0604030504040204" pitchFamily="34" charset="0"/>
                <a:ea typeface="Verdana" panose="020B0604030504040204" pitchFamily="34" charset="0"/>
              </a:rPr>
              <a:t>2.Restaurants and their types in different locations </a:t>
            </a:r>
          </a:p>
          <a:p>
            <a:r>
              <a:rPr lang="en-IN" sz="1400" dirty="0">
                <a:latin typeface="Verdana" panose="020B0604030504040204" pitchFamily="34" charset="0"/>
                <a:ea typeface="Verdana" panose="020B0604030504040204" pitchFamily="34" charset="0"/>
              </a:rPr>
              <a:t>3.Cuisine type served by competitors or restaurants</a:t>
            </a:r>
          </a:p>
        </p:txBody>
      </p:sp>
    </p:spTree>
    <p:extLst>
      <p:ext uri="{BB962C8B-B14F-4D97-AF65-F5344CB8AC3E}">
        <p14:creationId xmlns:p14="http://schemas.microsoft.com/office/powerpoint/2010/main" val="1511007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D1798F9-A22B-4A52-84CB-2FDA017EB549}"/>
              </a:ext>
            </a:extLst>
          </p:cNvPr>
          <p:cNvSpPr/>
          <p:nvPr/>
        </p:nvSpPr>
        <p:spPr>
          <a:xfrm>
            <a:off x="3113988" y="1044267"/>
            <a:ext cx="6096000" cy="3477875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dirty="0">
                <a:latin typeface="Verdana" panose="020B0604030504040204" pitchFamily="34" charset="0"/>
                <a:ea typeface="Verdana" panose="020B0604030504040204" pitchFamily="34" charset="0"/>
              </a:rPr>
              <a:t>Methodology</a:t>
            </a:r>
          </a:p>
          <a:p>
            <a:endParaRPr lang="en-IN" sz="20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dirty="0">
                <a:latin typeface="Verdana" panose="020B0604030504040204" pitchFamily="34" charset="0"/>
                <a:ea typeface="Verdana" panose="020B0604030504040204" pitchFamily="34" charset="0"/>
              </a:rPr>
              <a:t>Data Cleaning </a:t>
            </a:r>
          </a:p>
          <a:p>
            <a:endParaRPr lang="en-IN" sz="20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dirty="0">
                <a:latin typeface="Verdana" panose="020B0604030504040204" pitchFamily="34" charset="0"/>
                <a:ea typeface="Verdana" panose="020B0604030504040204" pitchFamily="34" charset="0"/>
              </a:rPr>
              <a:t>Data Filtering</a:t>
            </a:r>
          </a:p>
          <a:p>
            <a:r>
              <a:rPr lang="en-IN" sz="20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dirty="0">
                <a:latin typeface="Verdana" panose="020B0604030504040204" pitchFamily="34" charset="0"/>
                <a:ea typeface="Verdana" panose="020B0604030504040204" pitchFamily="34" charset="0"/>
              </a:rPr>
              <a:t>Data Transformation</a:t>
            </a:r>
          </a:p>
          <a:p>
            <a:endParaRPr lang="en-IN" sz="20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dirty="0">
                <a:latin typeface="Verdana" panose="020B0604030504040204" pitchFamily="34" charset="0"/>
                <a:ea typeface="Verdana" panose="020B0604030504040204" pitchFamily="34" charset="0"/>
              </a:rPr>
              <a:t>Data Visualization and Analysis</a:t>
            </a:r>
          </a:p>
          <a:p>
            <a:r>
              <a:rPr lang="en-IN" sz="20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dirty="0">
                <a:latin typeface="Verdana" panose="020B0604030504040204" pitchFamily="34" charset="0"/>
                <a:ea typeface="Verdana" panose="020B0604030504040204" pitchFamily="34" charset="0"/>
              </a:rPr>
              <a:t>Clustering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BA6693C-D35E-4A50-A40B-24DFDDA0FFC8}"/>
              </a:ext>
            </a:extLst>
          </p:cNvPr>
          <p:cNvSpPr/>
          <p:nvPr/>
        </p:nvSpPr>
        <p:spPr>
          <a:xfrm>
            <a:off x="3365367" y="95839"/>
            <a:ext cx="4675695" cy="47134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>Methodology</a:t>
            </a:r>
          </a:p>
        </p:txBody>
      </p:sp>
    </p:spTree>
    <p:extLst>
      <p:ext uri="{BB962C8B-B14F-4D97-AF65-F5344CB8AC3E}">
        <p14:creationId xmlns:p14="http://schemas.microsoft.com/office/powerpoint/2010/main" val="2456726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4D4C04D-2C1E-49E2-AF9F-03023EF733EB}"/>
              </a:ext>
            </a:extLst>
          </p:cNvPr>
          <p:cNvSpPr/>
          <p:nvPr/>
        </p:nvSpPr>
        <p:spPr>
          <a:xfrm>
            <a:off x="3365367" y="95839"/>
            <a:ext cx="4675695" cy="47134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>Hyderabad City Neighbourhood Map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B45CB4F-3BF5-4D5D-BE90-B94799958B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3448" y="1019175"/>
            <a:ext cx="9247694" cy="523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0925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AC20FBA-5EC5-4464-9EA1-3E89B3C421C0}"/>
              </a:ext>
            </a:extLst>
          </p:cNvPr>
          <p:cNvSpPr/>
          <p:nvPr/>
        </p:nvSpPr>
        <p:spPr>
          <a:xfrm>
            <a:off x="3013434" y="67559"/>
            <a:ext cx="6165132" cy="47134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>Hyderabad City Neighbourhood Services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0F3D742-C63F-4DE8-AC56-52A84053349E}"/>
              </a:ext>
            </a:extLst>
          </p:cNvPr>
          <p:cNvSpPr/>
          <p:nvPr/>
        </p:nvSpPr>
        <p:spPr>
          <a:xfrm>
            <a:off x="707011" y="642594"/>
            <a:ext cx="10350631" cy="592788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en-IN" sz="1400" dirty="0"/>
              <a:t>ATM</a:t>
            </a:r>
          </a:p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en-IN" sz="1400" dirty="0"/>
              <a:t>Andhra Restaurant</a:t>
            </a:r>
          </a:p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en-IN" sz="1400" dirty="0"/>
              <a:t>Arts &amp; Crafts Store</a:t>
            </a:r>
          </a:p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en-IN" sz="1400" dirty="0"/>
              <a:t>Asian Restaurant</a:t>
            </a:r>
          </a:p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en-IN" sz="1400" dirty="0"/>
              <a:t>Athletics &amp; Sports</a:t>
            </a:r>
          </a:p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en-IN" sz="1400" dirty="0"/>
              <a:t>Bakery</a:t>
            </a:r>
          </a:p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en-IN" sz="1400" dirty="0"/>
              <a:t>Beer Garden</a:t>
            </a:r>
          </a:p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en-IN" sz="1400" dirty="0"/>
              <a:t>Boutique</a:t>
            </a:r>
          </a:p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en-IN" sz="1400" dirty="0"/>
              <a:t>Breakfast Spot</a:t>
            </a:r>
          </a:p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en-IN" sz="1400" dirty="0"/>
              <a:t>Burger Joint</a:t>
            </a:r>
          </a:p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en-IN" sz="1400" dirty="0"/>
              <a:t>Bus Station</a:t>
            </a:r>
          </a:p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en-IN" sz="1400" dirty="0"/>
              <a:t>Cafeteria</a:t>
            </a:r>
          </a:p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en-IN" sz="1400" dirty="0"/>
              <a:t>Café</a:t>
            </a:r>
          </a:p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en-IN" sz="1400" dirty="0" err="1"/>
              <a:t>Chaat</a:t>
            </a:r>
            <a:r>
              <a:rPr lang="en-IN" sz="1400" dirty="0"/>
              <a:t> Place</a:t>
            </a:r>
          </a:p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en-IN" sz="1400" dirty="0"/>
              <a:t>Chinese Restaurant</a:t>
            </a:r>
          </a:p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en-IN" sz="1400" dirty="0"/>
              <a:t>Clothing Store</a:t>
            </a:r>
          </a:p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en-IN" sz="1400" dirty="0"/>
              <a:t>Coffee Shop</a:t>
            </a:r>
          </a:p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en-IN" sz="1400" dirty="0"/>
              <a:t>College Rec </a:t>
            </a:r>
            <a:r>
              <a:rPr lang="en-IN" sz="1400" dirty="0" err="1"/>
              <a:t>Center</a:t>
            </a:r>
            <a:endParaRPr lang="en-IN" sz="1400" dirty="0"/>
          </a:p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en-IN" sz="1400" dirty="0"/>
              <a:t>Convenience Store</a:t>
            </a:r>
          </a:p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en-IN" sz="1400" dirty="0"/>
              <a:t>Deli / Bodega</a:t>
            </a:r>
          </a:p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en-IN" sz="1400" dirty="0"/>
              <a:t>Department Store</a:t>
            </a:r>
          </a:p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en-IN" sz="1400" dirty="0"/>
              <a:t>Dessert Shop</a:t>
            </a:r>
          </a:p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en-IN" sz="1400" dirty="0"/>
              <a:t>Donut Shop</a:t>
            </a:r>
          </a:p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en-IN" sz="1400" dirty="0"/>
              <a:t>Electronics Store</a:t>
            </a:r>
          </a:p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en-IN" sz="1400" dirty="0"/>
              <a:t>Etc.. There are around 84 various service providers in the neighbourhood</a:t>
            </a:r>
          </a:p>
          <a:p>
            <a:pPr marL="285750" indent="-285750" algn="ctr">
              <a:buFont typeface="Wingdings" panose="05000000000000000000" pitchFamily="2" charset="2"/>
              <a:buChar char="ü"/>
            </a:pPr>
            <a:endParaRPr lang="en-IN" sz="1400" dirty="0"/>
          </a:p>
          <a:p>
            <a:pPr marL="285750" indent="-285750" algn="ctr">
              <a:buFont typeface="Wingdings" panose="05000000000000000000" pitchFamily="2" charset="2"/>
              <a:buChar char="ü"/>
            </a:pP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29369643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146CEFC-B918-4088-99D1-4524505028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770" y="79785"/>
            <a:ext cx="5505449" cy="20574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869E2DF-F3A4-4274-A70E-32D6763AEE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2830" y="2593378"/>
            <a:ext cx="5674052" cy="20574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4653BB0-4B5A-4311-8DC7-D9338B6A4B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2769" y="4650778"/>
            <a:ext cx="5486402" cy="197354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F4808CF-CF5A-48F5-BB1F-F41CAD4E9E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63784" y="173660"/>
            <a:ext cx="5693098" cy="21336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BCEBA1E-A195-4AD3-99A2-7BE754A0E91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63784" y="4804823"/>
            <a:ext cx="5693097" cy="187951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7890F43-8467-4DAB-AB93-A78B9631E16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2769" y="2295525"/>
            <a:ext cx="5505450" cy="22669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807870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856E41F-09C5-422A-9D24-C70A4E63E368}"/>
              </a:ext>
            </a:extLst>
          </p:cNvPr>
          <p:cNvSpPr/>
          <p:nvPr/>
        </p:nvSpPr>
        <p:spPr>
          <a:xfrm>
            <a:off x="3013434" y="67559"/>
            <a:ext cx="6165132" cy="47134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>Conclusion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7C2B10A-8846-4CC6-BFD4-6C1F094C55A5}"/>
              </a:ext>
            </a:extLst>
          </p:cNvPr>
          <p:cNvSpPr/>
          <p:nvPr/>
        </p:nvSpPr>
        <p:spPr>
          <a:xfrm>
            <a:off x="364502" y="857838"/>
            <a:ext cx="11730088" cy="5467548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600" dirty="0">
                <a:latin typeface="Verdana" panose="020B0604030504040204" pitchFamily="34" charset="0"/>
                <a:ea typeface="Verdana" panose="020B0604030504040204" pitchFamily="34" charset="0"/>
              </a:rPr>
              <a:t>1. More than 39% of the Restaurants are located in around </a:t>
            </a:r>
            <a:r>
              <a:rPr lang="en-US" altLang="en-US" sz="16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A.Gs Office S.O, </a:t>
            </a:r>
            <a:r>
              <a:rPr lang="en-US" altLang="en-US" sz="16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Anandnagar</a:t>
            </a:r>
            <a:r>
              <a:rPr lang="en-US" altLang="en-US" sz="16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S.O (Hyderabad), </a:t>
            </a:r>
            <a:r>
              <a:rPr lang="en-US" altLang="en-US" sz="16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Bazarghat</a:t>
            </a:r>
            <a:r>
              <a:rPr lang="en-US" altLang="en-US" sz="16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S.O (Hyderabad), </a:t>
            </a:r>
            <a:r>
              <a:rPr lang="en-US" altLang="en-US" sz="16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Khairatabad</a:t>
            </a:r>
            <a:r>
              <a:rPr lang="en-US" altLang="en-US" sz="16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H.O, </a:t>
            </a:r>
            <a:r>
              <a:rPr lang="en-US" altLang="en-US" sz="16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Parishram</a:t>
            </a:r>
            <a:r>
              <a:rPr lang="en-US" altLang="en-US" sz="16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Bhawan S.O, </a:t>
            </a:r>
            <a:r>
              <a:rPr lang="en-US" altLang="en-US" sz="16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Vidhan</a:t>
            </a:r>
            <a:r>
              <a:rPr lang="en-US" altLang="en-US" sz="16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Sabha S.O (Hyderabad).</a:t>
            </a:r>
          </a:p>
          <a:p>
            <a:endParaRPr lang="en-US" sz="16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2. There are No ATMs in around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A.Gs. Staff Quarters S.O,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Yousufguda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S.O</a:t>
            </a:r>
            <a:r>
              <a:rPr lang="en-US" altLang="en-US" sz="16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</a:p>
          <a:p>
            <a:endParaRPr lang="en-US" altLang="en-US" sz="16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altLang="en-US" sz="16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3. Very few Food restaurants in around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A.Gs. Staff Quarters S.O,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Yousufguda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S.O </a:t>
            </a:r>
          </a:p>
          <a:p>
            <a:endParaRPr lang="en-US" altLang="en-US" sz="16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4. 17% of them are Women stores in around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Appa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Himayathsagar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B.O, Dargah Hussain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Shahwali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B.O, Golconda S.O,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Hyder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Shah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Kote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B.O, Kakatiya Nagar S.O,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Lunger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House S.O,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Nanakramguda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B.O,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Sakkubai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Nagar S.O,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Toli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Chowki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S.O </a:t>
            </a:r>
          </a:p>
          <a:p>
            <a:endParaRPr lang="en-US" altLang="en-US" sz="16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5. 21% of them are hotels and coffee shops Aziz Nagar B.O, Bhaskar Nagar S.O, C.B.I.T S.O,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Gandipet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B.O,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Himayathnagar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B.O,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Janwada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B.O,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Kokapet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B.O,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Mancherevula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B.O,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Narsingi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B.O,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Wattinagulapalli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B.O </a:t>
            </a:r>
          </a:p>
          <a:p>
            <a:endParaRPr lang="en-US" altLang="en-US" sz="16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6. </a:t>
            </a:r>
            <a:r>
              <a:rPr lang="en-US" altLang="en-US" sz="16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Banjara hills has more than 44% of them are Coffee shops.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. </a:t>
            </a:r>
          </a:p>
          <a:p>
            <a:r>
              <a:rPr lang="en-US" sz="16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N" sz="1600" dirty="0">
                <a:latin typeface="Verdana" panose="020B0604030504040204" pitchFamily="34" charset="0"/>
                <a:ea typeface="Verdana" panose="020B0604030504040204" pitchFamily="34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7548334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7A447B2-0514-42A0-8416-4484040FAB72}"/>
              </a:ext>
            </a:extLst>
          </p:cNvPr>
          <p:cNvSpPr/>
          <p:nvPr/>
        </p:nvSpPr>
        <p:spPr>
          <a:xfrm>
            <a:off x="735291" y="1970203"/>
            <a:ext cx="10708849" cy="26772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5400" dirty="0"/>
              <a:t>Thank You!!!</a:t>
            </a:r>
          </a:p>
        </p:txBody>
      </p:sp>
    </p:spTree>
    <p:extLst>
      <p:ext uri="{BB962C8B-B14F-4D97-AF65-F5344CB8AC3E}">
        <p14:creationId xmlns:p14="http://schemas.microsoft.com/office/powerpoint/2010/main" val="3203138588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190</TotalTime>
  <Words>614</Words>
  <Application>Microsoft Office PowerPoint</Application>
  <PresentationFormat>Widescreen</PresentationFormat>
  <Paragraphs>79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Century Gothic</vt:lpstr>
      <vt:lpstr>Verdana</vt:lpstr>
      <vt:lpstr>Wingdings</vt:lpstr>
      <vt:lpstr>Wingdings 3</vt:lpstr>
      <vt:lpstr>Wisp</vt:lpstr>
      <vt:lpstr>Analysis of the Common Venues in Hyderabad City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the Common Venues in Hyderabad City</dc:title>
  <dc:creator>Kolla Ravikanth Yadav</dc:creator>
  <cp:lastModifiedBy>Sreeanand Chandran</cp:lastModifiedBy>
  <cp:revision>11</cp:revision>
  <dcterms:created xsi:type="dcterms:W3CDTF">2019-01-03T13:08:57Z</dcterms:created>
  <dcterms:modified xsi:type="dcterms:W3CDTF">2019-05-16T06:51:17Z</dcterms:modified>
</cp:coreProperties>
</file>