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6" autoAdjust="0"/>
  </p:normalViewPr>
  <p:slideViewPr>
    <p:cSldViewPr snapToGrid="0">
      <p:cViewPr varScale="1">
        <p:scale>
          <a:sx n="77" d="100"/>
          <a:sy n="77" d="100"/>
        </p:scale>
        <p:origin x="88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11/12/2022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0138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57495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3270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392462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1289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10037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61706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12146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01214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64192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929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7750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1547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8184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72352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12-11-2022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84730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B8124-6683-41B0-AAF9-862FE4D03957}" type="datetimeFigureOut">
              <a:rPr lang="en-IN" smtClean="0"/>
              <a:pPr/>
              <a:t>12-11-2022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917860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25475" y="556592"/>
            <a:ext cx="937383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701667" y="620465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Sri Ram </a:t>
            </a:r>
            <a:r>
              <a:rPr lang="en-US" sz="2800" b="1" spc="50">
                <a:ln w="0"/>
                <a:solidFill>
                  <a:srgbClr val="FF0000"/>
                </a:solidFill>
                <a:effectLst>
                  <a:innerShdw blurRad="63500" dist="50800" dir="13500000">
                    <a:srgbClr val="000000">
                      <a:alpha val="50000"/>
                    </a:srgbClr>
                  </a:innerShdw>
                </a:effectLst>
                <a:latin typeface="Bookman Old Style" panose="02050604050505020204" pitchFamily="18" charset="0"/>
              </a:rPr>
              <a:t>Commuri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3661708"/>
          </a:xfrm>
          <a:prstGeom prst="rect">
            <a:avLst/>
          </a:prstGeom>
          <a:noFill/>
        </p:spPr>
        <p:txBody>
          <a:bodyPr wrap="square">
            <a:spAutoFit/>
          </a:bodyPr>
          <a:lstStyle/>
          <a:p>
            <a:pPr lvl="0" algn="just">
              <a:lnSpc>
                <a:spcPct val="107000"/>
              </a:lnSpc>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Problem Understanding</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8278</TotalTime>
  <Words>4095</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Bookman Old Style</vt:lpstr>
      <vt:lpstr>Calibri</vt:lpstr>
      <vt:lpstr>Century</vt:lpstr>
      <vt:lpstr>Courier New</vt:lpstr>
      <vt:lpstr>Monotype Corsiva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Ram Commuri</dc:creator>
  <cp:lastModifiedBy>Sri Ram</cp:lastModifiedBy>
  <cp:revision>87</cp:revision>
  <dcterms:created xsi:type="dcterms:W3CDTF">2021-10-24T08:35:25Z</dcterms:created>
  <dcterms:modified xsi:type="dcterms:W3CDTF">2022-11-11T20:20:51Z</dcterms:modified>
</cp:coreProperties>
</file>