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77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1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17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935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16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16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92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5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17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0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5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9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8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7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3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1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8C58DF-CBBC-4142-B4AD-63BC173DDB6A}" type="datetimeFigureOut">
              <a:rPr lang="en-IN" smtClean="0"/>
              <a:pPr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42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464-D4B2-44B5-967B-34B605AD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6590"/>
            <a:ext cx="9144000" cy="222269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FAKE NEWS DETECTION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C9CC-62E6-4200-91D0-675CACA9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976" y="5289453"/>
            <a:ext cx="3854548" cy="132236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7030A0"/>
                </a:solidFill>
              </a:rPr>
              <a:t>Presented By:</a:t>
            </a:r>
          </a:p>
          <a:p>
            <a:r>
              <a:rPr lang="en-US" dirty="0">
                <a:solidFill>
                  <a:srgbClr val="7030A0"/>
                </a:solidFill>
              </a:rPr>
              <a:t>Sri Ram Commuri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5" name="Picture 4" descr="real-fake-news-super-quality-abstract-business-poster-great-quality-work-picture-you-can-see-some-abstraction-its-1351511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098" y="259344"/>
            <a:ext cx="11226019" cy="35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965C-FC25-4D48-9C15-9AC0E3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Word Cloud for Fake News for News Column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EFD4CD-A2F2-40F0-A9A5-534D602D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61" y="1154578"/>
            <a:ext cx="6295678" cy="452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8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D0E1-57ED-4399-A9F9-B20BDB7C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Word Cloud for Fake News for Headline Column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02E4BF-026C-464F-901D-7FCAA4DA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74" y="844063"/>
            <a:ext cx="6531780" cy="469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1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0BE2-2170-48FC-B379-11A786D4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Next, I have vectorized using tf-idf vectorizer so that words are arranged in a 2-d area based on similarity or difference in their meaning</a:t>
            </a: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53E30-F025-4B74-823C-55B7FDF423FF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effectLst/>
              </a:rPr>
              <a:t>Also, prepared X and y variables for model building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902BF-B3DC-41B0-A6FA-C1A20DAE03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945" y="3168263"/>
            <a:ext cx="10074109" cy="27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3654-E6E5-43F9-AAE3-D4CE4D1F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3" y="466577"/>
            <a:ext cx="11018813" cy="10386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Let’s have a look at the Model Performances</a:t>
            </a:r>
          </a:p>
        </p:txBody>
      </p:sp>
      <p:pic>
        <p:nvPicPr>
          <p:cNvPr id="6" name="Picture 5" descr="Screenshot 2022-12-09 1516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093" y="2014424"/>
            <a:ext cx="7441809" cy="39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0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B3CD-BE2A-49CD-AA70-E98CE28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4B9FD-54DB-4FAA-B843-685A82DDEB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6162" y="2298654"/>
            <a:ext cx="9610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4C94-085B-4E71-8E6B-ACB270CC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Roc </a:t>
            </a:r>
            <a:r>
              <a:rPr lang="en-US" sz="4000" dirty="0" err="1">
                <a:solidFill>
                  <a:schemeClr val="accent2"/>
                </a:solidFill>
              </a:rPr>
              <a:t>Auc</a:t>
            </a:r>
            <a:r>
              <a:rPr lang="en-US" sz="4000" dirty="0">
                <a:solidFill>
                  <a:schemeClr val="accent2"/>
                </a:solidFill>
              </a:rPr>
              <a:t> Score and Predicted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384D30-9D59-4C42-9A9B-B1429CF36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4869" y="2191719"/>
            <a:ext cx="5180117" cy="38572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0A4AD-5D69-4FDD-A796-087C716CE6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5165" y="2217815"/>
            <a:ext cx="2716598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6C96-842D-4C29-8627-324B8F6D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211016"/>
            <a:ext cx="10911840" cy="787790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accent2"/>
                </a:solidFill>
              </a:rPr>
            </a:br>
            <a:br>
              <a:rPr lang="en-IN" dirty="0">
                <a:solidFill>
                  <a:schemeClr val="accent2"/>
                </a:solidFill>
              </a:rPr>
            </a:br>
            <a:br>
              <a:rPr lang="en-IN" dirty="0">
                <a:solidFill>
                  <a:schemeClr val="accent2"/>
                </a:solidFill>
              </a:rPr>
            </a:br>
            <a:br>
              <a:rPr lang="en-IN" dirty="0">
                <a:solidFill>
                  <a:schemeClr val="accent2"/>
                </a:solidFill>
              </a:rPr>
            </a:br>
            <a:br>
              <a:rPr lang="en-IN" dirty="0">
                <a:solidFill>
                  <a:schemeClr val="accent2"/>
                </a:solidFill>
              </a:rPr>
            </a:br>
            <a:br>
              <a:rPr lang="en-IN" dirty="0">
                <a:solidFill>
                  <a:schemeClr val="accent2"/>
                </a:solidFill>
              </a:rPr>
            </a:br>
            <a:br>
              <a:rPr lang="en-IN" dirty="0">
                <a:solidFill>
                  <a:schemeClr val="accent2"/>
                </a:solidFill>
              </a:rPr>
            </a:br>
            <a:br>
              <a:rPr lang="en-IN" dirty="0">
                <a:solidFill>
                  <a:schemeClr val="accent2"/>
                </a:solidFill>
              </a:rPr>
            </a:br>
            <a:br>
              <a:rPr lang="en-IN" dirty="0">
                <a:solidFill>
                  <a:schemeClr val="accent2"/>
                </a:solidFill>
              </a:rPr>
            </a:b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                                                                                          Business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79D3-4482-40B4-BD57-099C48BE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942534"/>
            <a:ext cx="10977490" cy="4740813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 Rounded MT Bol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classify if a news is fake or not, based on the Author’s name, Headline and the actual content of the article.</a:t>
            </a:r>
            <a:endParaRPr lang="en-IN" sz="1800" dirty="0">
              <a:effectLst/>
              <a:latin typeface="Arial Rounded MT Bold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Arial Rounded MT Bold" pitchFamily="34" charset="0"/>
            </a:endParaRPr>
          </a:p>
          <a:p>
            <a:r>
              <a:rPr lang="en-IN" sz="1800" dirty="0">
                <a:effectLst/>
                <a:latin typeface="Arial Rounded MT Bold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authenticity of Information has become a longstanding issue affecting businesses and society, both for printed and digital media. </a:t>
            </a:r>
          </a:p>
          <a:p>
            <a:endParaRPr lang="en-IN" sz="1800" dirty="0">
              <a:latin typeface="Arial Rounded MT Bold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Arial Rounded MT Bold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social networks, the reach and effects of information spread occur at such a fast pace and so amplified that distorted, inaccurate, or false information acquires a tremendous potential to cause real-world impacts, within minutes, for millions of users. </a:t>
            </a:r>
          </a:p>
          <a:p>
            <a:endParaRPr lang="en-IN" sz="1800" dirty="0">
              <a:latin typeface="Arial Rounded MT Bold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Arial Rounded MT Bold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Recently, several public concerns about this problem and some approaches to mitigate the problem were expressed</a:t>
            </a:r>
            <a:endParaRPr lang="en-IN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8105-8CBE-467E-ACF6-8A0E8D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Dataset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DF9F-4193-4075-80BD-54B14F96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figure shows how  the given dataset looks like</a:t>
            </a:r>
            <a:endParaRPr lang="en-IN" sz="1800" dirty="0"/>
          </a:p>
        </p:txBody>
      </p:sp>
      <p:pic>
        <p:nvPicPr>
          <p:cNvPr id="10" name="Picture 9" descr="Screenshot 2022-12-09 1514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0337" y="255423"/>
            <a:ext cx="10069749" cy="44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B9A8-3D82-4771-8E49-AD88700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Calculated Lengths of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59D5F-A548-41EA-B6E0-7E57DE3E1D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163647"/>
            <a:ext cx="8947150" cy="19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A110-E2E2-4EA0-BD3F-1C040F82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HANDLING MISSING VALUES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04B34-4278-4DF4-B620-19BB38F5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6334" y="818491"/>
            <a:ext cx="9742093" cy="3964524"/>
          </a:xfrm>
        </p:spPr>
      </p:pic>
    </p:spTree>
    <p:extLst>
      <p:ext uri="{BB962C8B-B14F-4D97-AF65-F5344CB8AC3E}">
        <p14:creationId xmlns:p14="http://schemas.microsoft.com/office/powerpoint/2010/main" val="5257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6A0C-4ACE-4E56-B843-C7B429FD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Using NLP to Solve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C7025-2441-46C1-9F82-04E9A31E4197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ffectLst/>
              </a:rPr>
              <a:t>Here the idea is to vectorize the contents so that the meaning of the article can be understood by the machine. The following pre-processing steps were done: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B8855-BB29-4EA7-8D93-DB14694DDD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867" y="681036"/>
            <a:ext cx="6425933" cy="50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8D4C-DD09-4505-BFD2-76A62FA3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Stop Words Removal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61DD9-CE2B-43DE-9AA2-C00857D3112A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ffectLst/>
              </a:rPr>
              <a:t>We need to remove words like for, of, the etc. which do not actually add to the context so that our processing speed is reduced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C8521-A434-4EF2-8441-F999932E5C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4752" y="1246124"/>
            <a:ext cx="7118106" cy="41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0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FFF1-762A-4988-9AAA-DD057828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1" kern="12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lemmatization and stemming have been performed on the features – Headline and news. This is done to find the root words.</a:t>
            </a:r>
            <a:br>
              <a:rPr lang="en-US" sz="18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233D7B-1A4D-4D85-8E87-896F278839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9953" y="2767369"/>
            <a:ext cx="7033870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DA193E4-544D-4A2F-AD03-D69BA0EE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73" y="489439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>
                <a:tab pos="2041525" algn="l"/>
              </a:tabLst>
            </a:pPr>
            <a:r>
              <a:rPr kumimoji="0" lang="en-US" altLang="en-US" sz="3000" b="1" i="0" u="none" strike="noStrike" kern="1200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Finally, we can see the counts of actual data and data after pre-processing</a:t>
            </a:r>
            <a:endParaRPr kumimoji="0" lang="en-US" altLang="en-US" sz="3000" b="0" i="0" u="none" strike="noStrike" kern="1200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49" name="Picture 68">
            <a:extLst>
              <a:ext uri="{FF2B5EF4-FFF2-40B4-BE49-F238E27FC236}">
                <a16:creationId xmlns:a16="http://schemas.microsoft.com/office/drawing/2014/main" id="{81581441-3EC1-4C5F-9CBD-E376B39B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471899"/>
            <a:ext cx="11496821" cy="39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EA36DC9-87BA-4002-A016-F7CED0AC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96" y="1516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9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330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Century Gothic</vt:lpstr>
      <vt:lpstr>Wingdings 3</vt:lpstr>
      <vt:lpstr>Ion</vt:lpstr>
      <vt:lpstr>              FAKE NEWS DETECTION</vt:lpstr>
      <vt:lpstr>                                                                                                    Business Problem Framing</vt:lpstr>
      <vt:lpstr>Dataset</vt:lpstr>
      <vt:lpstr>Calculated Lengths of Features</vt:lpstr>
      <vt:lpstr>HANDLING MISSING VALUES</vt:lpstr>
      <vt:lpstr>Using NLP to Solve Problem</vt:lpstr>
      <vt:lpstr>Stop Words Removal</vt:lpstr>
      <vt:lpstr>lemmatization and stemming have been performed on the features – Headline and news. This is done to find the root words. </vt:lpstr>
      <vt:lpstr>PowerPoint Presentation</vt:lpstr>
      <vt:lpstr>Word Cloud for Fake News for News Column</vt:lpstr>
      <vt:lpstr>Word Cloud for Fake News for Headline Column</vt:lpstr>
      <vt:lpstr>Next, I have vectorized using tf-idf vectorizer so that words are arranged in a 2-d area based on similarity or difference in their meaning</vt:lpstr>
      <vt:lpstr>Let’s have a look at the Model Performances</vt:lpstr>
      <vt:lpstr>Final Model</vt:lpstr>
      <vt:lpstr>Roc Auc Score and Predicted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Sri Ram Commuri</dc:creator>
  <cp:lastModifiedBy>Sri Ram Commuri</cp:lastModifiedBy>
  <cp:revision>12</cp:revision>
  <dcterms:created xsi:type="dcterms:W3CDTF">2021-04-22T14:17:35Z</dcterms:created>
  <dcterms:modified xsi:type="dcterms:W3CDTF">2023-02-11T17:55:01Z</dcterms:modified>
</cp:coreProperties>
</file>