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34559875" cy="25919430"/>
  <p:notesSz cx="14580870" cy="80867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3507"/>
    <a:srgbClr val="D6423F"/>
    <a:srgbClr val="E4C7C6"/>
    <a:srgbClr val="FFFC9A"/>
    <a:srgbClr val="F9F0E4"/>
    <a:srgbClr val="F6D2D1"/>
    <a:srgbClr val="5C0010"/>
    <a:srgbClr val="BE6505"/>
    <a:srgbClr val="E79391"/>
    <a:srgbClr val="DBC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8138"/>
        <p:guide pos="1092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4" qsCatId="simple" csTypeId="urn:microsoft.com/office/officeart/2005/8/colors/accent5_3" csCatId="accent1" phldr="0"/>
      <dgm:spPr/>
      <dgm:t>
        <a:bodyPr/>
        <a:p>
          <a:endParaRPr lang="zh-CN" altLang="en-US"/>
        </a:p>
      </dgm:t>
    </dgm:pt>
    <dgm:pt modelId="{17264811-B842-45CA-8023-890707C5682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>
              <a:latin typeface="Times New Roman" panose="02020603050405020304" charset="0"/>
              <a:cs typeface="Times New Roman" panose="02020603050405020304" charset="0"/>
            </a:rPr>
            <a:t>Preliminary Analysis</a:t>
          </a:r>
          <a:r>
            <a:rPr lang="en-US" altLang="zh-CN" sz="4000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 altLang="zh-CN" sz="4000">
            <a:latin typeface="Times New Roman" panose="02020603050405020304" charset="0"/>
            <a:cs typeface="Times New Roman" panose="02020603050405020304" charset="0"/>
          </a:endParaRPr>
        </a:p>
      </dgm:t>
    </dgm:pt>
    <dgm:pt modelId="{A109D010-9885-4F8F-B8E9-E2C717658764}" cxnId="{EB846A2B-D1C4-48FB-8F58-1F41ECE3CF42}" type="parTrans">
      <dgm:prSet/>
      <dgm:spPr/>
      <dgm:t>
        <a:bodyPr/>
        <a:p>
          <a:endParaRPr lang="zh-CN" altLang="en-US"/>
        </a:p>
      </dgm:t>
    </dgm:pt>
    <dgm:pt modelId="{ABC69D63-56ED-48ED-9346-231F6A6139BF}" cxnId="{EB846A2B-D1C4-48FB-8F58-1F41ECE3CF42}" type="sibTrans">
      <dgm:prSet/>
      <dgm:spPr/>
      <dgm:t>
        <a:bodyPr/>
        <a:p>
          <a:endParaRPr lang="zh-CN" altLang="en-US"/>
        </a:p>
      </dgm:t>
    </dgm:pt>
    <dgm:pt modelId="{3A04E1E2-A022-47CE-8997-EF18827AD0A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27D8CDC7-1381-4175-B7BB-6022CF4D82E6}" cxnId="{73C1A788-5744-4D4B-8719-AEBEAEC805AC}" type="parTrans">
      <dgm:prSet/>
      <dgm:spPr/>
      <dgm:t>
        <a:bodyPr/>
        <a:p>
          <a:endParaRPr lang="zh-CN" altLang="en-US"/>
        </a:p>
      </dgm:t>
    </dgm:pt>
    <dgm:pt modelId="{6093660C-20EB-4964-87F9-BCEC151AEF5F}" cxnId="{73C1A788-5744-4D4B-8719-AEBEAEC805AC}" type="sibTrans">
      <dgm:prSet/>
      <dgm:spPr/>
      <dgm:t>
        <a:bodyPr/>
        <a:p>
          <a:endParaRPr lang="zh-CN" altLang="en-US"/>
        </a:p>
      </dgm:t>
    </dgm:pt>
    <dgm:pt modelId="{60F08C81-B44C-45E5-B6F3-CFCC55937C3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471F4817-7DC1-401C-BD4C-45B1B9509447}" cxnId="{4B14D06C-0C79-4F1C-B85E-8A9690ABDC1D}" type="parTrans">
      <dgm:prSet/>
      <dgm:spPr/>
    </dgm:pt>
    <dgm:pt modelId="{104084D8-CC65-4A11-9461-5E78E54167E4}" cxnId="{4B14D06C-0C79-4F1C-B85E-8A9690ABDC1D}" type="sibTrans">
      <dgm:prSet/>
      <dgm:spPr/>
    </dgm:pt>
    <dgm:pt modelId="{4C89794C-538B-40A9-BC92-D5D36B71AB1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E241321E-318A-44D7-AFFB-54F43DF7C58E}" cxnId="{FFD23D41-34DD-455D-A643-5EE28706F3A4}" type="parTrans">
      <dgm:prSet/>
      <dgm:spPr/>
    </dgm:pt>
    <dgm:pt modelId="{9BEB75D1-C03E-4479-B4C5-C49FF98C4C81}" cxnId="{FFD23D41-34DD-455D-A643-5EE28706F3A4}" type="sibTrans">
      <dgm:prSet/>
      <dgm:spPr/>
    </dgm:pt>
    <dgm:pt modelId="{097D708C-81D3-48D1-8921-489082AAC66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28C29A3A-C406-42BE-A6DA-14E44F9AA807}" cxnId="{8C42F451-C18B-4A73-8746-9326DE0EDDEB}" type="parTrans">
      <dgm:prSet/>
      <dgm:spPr/>
    </dgm:pt>
    <dgm:pt modelId="{10D606CC-68AB-46DE-AABB-648935E24CD4}" cxnId="{8C42F451-C18B-4A73-8746-9326DE0EDDEB}" type="sibTrans">
      <dgm:prSet/>
      <dgm:spPr/>
    </dgm:pt>
    <dgm:pt modelId="{58C077BB-F25C-4573-B57C-C99493001C8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D6E2178F-832C-45E1-8855-2B5FE7B3C448}" cxnId="{401A0208-9A04-46CD-B815-6EF1F446FE0C}" type="parTrans">
      <dgm:prSet/>
      <dgm:spPr/>
    </dgm:pt>
    <dgm:pt modelId="{88C1C000-2DFC-468E-BCEF-1D40DD34D3C1}" cxnId="{401A0208-9A04-46CD-B815-6EF1F446FE0C}" type="sibTrans">
      <dgm:prSet/>
      <dgm:spPr/>
    </dgm:pt>
    <dgm:pt modelId="{1386928A-910C-4684-9B40-13726E2DB45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FC417D70-5588-43BB-8411-ACD8787FA2C2}" cxnId="{5F8BF24D-9EC3-4D1B-B713-1EBA38B79761}" type="parTrans">
      <dgm:prSet/>
      <dgm:spPr/>
    </dgm:pt>
    <dgm:pt modelId="{20910B77-88BE-4F50-AAEB-3D59291BB333}" cxnId="{5F8BF24D-9EC3-4D1B-B713-1EBA38B79761}" type="sibTrans">
      <dgm:prSet/>
      <dgm:spPr/>
    </dgm:pt>
    <dgm:pt modelId="{4B292C9B-0228-4212-9F99-283DBADDD3A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F62B9217-5BD7-4C32-8772-FDD0B4CEA41B}" cxnId="{A498B94C-6C35-4CBE-88CC-C438B719B693}" type="parTrans">
      <dgm:prSet/>
      <dgm:spPr/>
    </dgm:pt>
    <dgm:pt modelId="{02793540-934B-4299-8857-CE24FA74F27A}" cxnId="{A498B94C-6C35-4CBE-88CC-C438B719B693}" type="sibTrans">
      <dgm:prSet/>
      <dgm:spPr/>
    </dgm:pt>
    <dgm:pt modelId="{13CD78AA-C2D4-4299-95CF-D55A620F39A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4DDEA546-18E9-41B8-A21A-D0B2B2A2A684}" cxnId="{083964DB-AC6F-4CFF-BD47-B0351A602DE3}" type="parTrans">
      <dgm:prSet/>
      <dgm:spPr/>
    </dgm:pt>
    <dgm:pt modelId="{4694E1F4-749C-4477-AD69-18A68D22951C}" cxnId="{083964DB-AC6F-4CFF-BD47-B0351A602DE3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B846A2B-D1C4-48FB-8F58-1F41ECE3CF42}" srcId="{49F218E0-E72F-4FB4-B861-C83F0E35F934}" destId="{17264811-B842-45CA-8023-890707C56826}" srcOrd="0" destOrd="0" parTransId="{A109D010-9885-4F8F-B8E9-E2C717658764}" sibTransId="{ABC69D63-56ED-48ED-9346-231F6A6139BF}"/>
    <dgm:cxn modelId="{73C1A788-5744-4D4B-8719-AEBEAEC805AC}" srcId="{17264811-B842-45CA-8023-890707C56826}" destId="{3A04E1E2-A022-47CE-8997-EF18827AD0A2}" srcOrd="0" destOrd="0" parTransId="{27D8CDC7-1381-4175-B7BB-6022CF4D82E6}" sibTransId="{6093660C-20EB-4964-87F9-BCEC151AEF5F}"/>
    <dgm:cxn modelId="{4B14D06C-0C79-4F1C-B85E-8A9690ABDC1D}" srcId="{17264811-B842-45CA-8023-890707C56826}" destId="{60F08C81-B44C-45E5-B6F3-CFCC55937C37}" srcOrd="1" destOrd="0" parTransId="{471F4817-7DC1-401C-BD4C-45B1B9509447}" sibTransId="{104084D8-CC65-4A11-9461-5E78E54167E4}"/>
    <dgm:cxn modelId="{FFD23D41-34DD-455D-A643-5EE28706F3A4}" srcId="{17264811-B842-45CA-8023-890707C56826}" destId="{4C89794C-538B-40A9-BC92-D5D36B71AB18}" srcOrd="2" destOrd="0" parTransId="{E241321E-318A-44D7-AFFB-54F43DF7C58E}" sibTransId="{9BEB75D1-C03E-4479-B4C5-C49FF98C4C81}"/>
    <dgm:cxn modelId="{8C42F451-C18B-4A73-8746-9326DE0EDDEB}" srcId="{17264811-B842-45CA-8023-890707C56826}" destId="{097D708C-81D3-48D1-8921-489082AAC661}" srcOrd="3" destOrd="0" parTransId="{28C29A3A-C406-42BE-A6DA-14E44F9AA807}" sibTransId="{10D606CC-68AB-46DE-AABB-648935E24CD4}"/>
    <dgm:cxn modelId="{401A0208-9A04-46CD-B815-6EF1F446FE0C}" srcId="{17264811-B842-45CA-8023-890707C56826}" destId="{58C077BB-F25C-4573-B57C-C99493001C80}" srcOrd="4" destOrd="0" parTransId="{D6E2178F-832C-45E1-8855-2B5FE7B3C448}" sibTransId="{88C1C000-2DFC-468E-BCEF-1D40DD34D3C1}"/>
    <dgm:cxn modelId="{5F8BF24D-9EC3-4D1B-B713-1EBA38B79761}" srcId="{17264811-B842-45CA-8023-890707C56826}" destId="{1386928A-910C-4684-9B40-13726E2DB451}" srcOrd="5" destOrd="0" parTransId="{FC417D70-5588-43BB-8411-ACD8787FA2C2}" sibTransId="{20910B77-88BE-4F50-AAEB-3D59291BB333}"/>
    <dgm:cxn modelId="{A498B94C-6C35-4CBE-88CC-C438B719B693}" srcId="{17264811-B842-45CA-8023-890707C56826}" destId="{4B292C9B-0228-4212-9F99-283DBADDD3AD}" srcOrd="6" destOrd="0" parTransId="{F62B9217-5BD7-4C32-8772-FDD0B4CEA41B}" sibTransId="{02793540-934B-4299-8857-CE24FA74F27A}"/>
    <dgm:cxn modelId="{083964DB-AC6F-4CFF-BD47-B0351A602DE3}" srcId="{17264811-B842-45CA-8023-890707C56826}" destId="{13CD78AA-C2D4-4299-95CF-D55A620F39A2}" srcOrd="7" destOrd="0" parTransId="{4DDEA546-18E9-41B8-A21A-D0B2B2A2A684}" sibTransId="{4694E1F4-749C-4477-AD69-18A68D22951C}"/>
    <dgm:cxn modelId="{112CDC13-D7AF-429B-9581-907E5ED6A9EB}" type="presOf" srcId="{49F218E0-E72F-4FB4-B861-C83F0E35F934}" destId="{7CF2E237-A323-4932-9A99-5C3801C407F7}" srcOrd="0" destOrd="0" presId="urn:microsoft.com/office/officeart/2005/8/layout/hList1"/>
    <dgm:cxn modelId="{018663D9-422C-4DCD-AAD6-6CCAF3B65F2F}" type="presParOf" srcId="{7CF2E237-A323-4932-9A99-5C3801C407F7}" destId="{600174B3-3EC6-4ED8-9A64-BCC193972B36}" srcOrd="0" destOrd="0" presId="urn:microsoft.com/office/officeart/2005/8/layout/hList1"/>
    <dgm:cxn modelId="{62F8A35A-105F-4BE0-A64C-17C30C72E5DF}" type="presParOf" srcId="{600174B3-3EC6-4ED8-9A64-BCC193972B36}" destId="{27C3B081-C62D-4789-ACCC-6B5C4C4AC593}" srcOrd="0" destOrd="0" presId="urn:microsoft.com/office/officeart/2005/8/layout/hList1"/>
    <dgm:cxn modelId="{8FC3C781-7383-4945-9D0F-6C74B42BCCBD}" type="presOf" srcId="{17264811-B842-45CA-8023-890707C56826}" destId="{27C3B081-C62D-4789-ACCC-6B5C4C4AC593}" srcOrd="0" destOrd="0" presId="urn:microsoft.com/office/officeart/2005/8/layout/hList1"/>
    <dgm:cxn modelId="{1D7F3C79-B0D7-4C97-BEEE-9576CA6AA322}" type="presParOf" srcId="{600174B3-3EC6-4ED8-9A64-BCC193972B36}" destId="{EF7A3F2B-0DDF-464D-BB82-2FD9B2735E45}" srcOrd="1" destOrd="0" presId="urn:microsoft.com/office/officeart/2005/8/layout/hList1"/>
    <dgm:cxn modelId="{C3BF6CB7-4D46-4198-A1AF-982722018F37}" type="presOf" srcId="{3A04E1E2-A022-47CE-8997-EF18827AD0A2}" destId="{EF7A3F2B-0DDF-464D-BB82-2FD9B2735E45}" srcOrd="0" destOrd="0" presId="urn:microsoft.com/office/officeart/2005/8/layout/hList1"/>
    <dgm:cxn modelId="{11A187A0-9D4F-426B-A77B-387F92F586C7}" type="presOf" srcId="{60F08C81-B44C-45E5-B6F3-CFCC55937C37}" destId="{EF7A3F2B-0DDF-464D-BB82-2FD9B2735E45}" srcOrd="0" destOrd="1" presId="urn:microsoft.com/office/officeart/2005/8/layout/hList1"/>
    <dgm:cxn modelId="{A919A0A2-E87A-4725-A616-779C0AE669D5}" type="presOf" srcId="{4C89794C-538B-40A9-BC92-D5D36B71AB18}" destId="{EF7A3F2B-0DDF-464D-BB82-2FD9B2735E45}" srcOrd="0" destOrd="2" presId="urn:microsoft.com/office/officeart/2005/8/layout/hList1"/>
    <dgm:cxn modelId="{AE50192E-9631-47AE-A5D4-50DAFFE212FE}" type="presOf" srcId="{097D708C-81D3-48D1-8921-489082AAC661}" destId="{EF7A3F2B-0DDF-464D-BB82-2FD9B2735E45}" srcOrd="0" destOrd="3" presId="urn:microsoft.com/office/officeart/2005/8/layout/hList1"/>
    <dgm:cxn modelId="{3277D0A9-FD14-4216-A4A4-69EB1375A351}" type="presOf" srcId="{58C077BB-F25C-4573-B57C-C99493001C80}" destId="{EF7A3F2B-0DDF-464D-BB82-2FD9B2735E45}" srcOrd="0" destOrd="4" presId="urn:microsoft.com/office/officeart/2005/8/layout/hList1"/>
    <dgm:cxn modelId="{A2E90315-CE3C-4765-BAAC-6ABB0937C4BF}" type="presOf" srcId="{1386928A-910C-4684-9B40-13726E2DB451}" destId="{EF7A3F2B-0DDF-464D-BB82-2FD9B2735E45}" srcOrd="0" destOrd="5" presId="urn:microsoft.com/office/officeart/2005/8/layout/hList1"/>
    <dgm:cxn modelId="{67D1100D-4EDF-401C-8A74-616E4F6E53B3}" type="presOf" srcId="{4B292C9B-0228-4212-9F99-283DBADDD3AD}" destId="{EF7A3F2B-0DDF-464D-BB82-2FD9B2735E45}" srcOrd="0" destOrd="6" presId="urn:microsoft.com/office/officeart/2005/8/layout/hList1"/>
    <dgm:cxn modelId="{0E33A2EC-ED72-420E-8C93-C8121A51D08F}" type="presOf" srcId="{13CD78AA-C2D4-4299-95CF-D55A620F39A2}" destId="{EF7A3F2B-0DDF-464D-BB82-2FD9B2735E45}" srcOrd="0" destOrd="7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4" qsCatId="simple" csTypeId="urn:microsoft.com/office/officeart/2005/8/colors/accent5_3" csCatId="accent1" phldr="0"/>
      <dgm:spPr/>
      <dgm:t>
        <a:bodyPr/>
        <a:p>
          <a:endParaRPr lang="zh-CN" altLang="en-US"/>
        </a:p>
      </dgm:t>
    </dgm:pt>
    <dgm:pt modelId="{17264811-B842-45CA-8023-890707C5682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>
              <a:latin typeface="Times New Roman" panose="02020603050405020304" charset="0"/>
              <a:cs typeface="Times New Roman" panose="02020603050405020304" charset="0"/>
            </a:rPr>
            <a:t>Word-Based Analysis</a:t>
          </a:r>
          <a:r>
            <a:rPr lang="en-US" altLang="zh-CN" sz="4000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 altLang="zh-CN" sz="4000">
            <a:latin typeface="Times New Roman" panose="02020603050405020304" charset="0"/>
            <a:cs typeface="Times New Roman" panose="02020603050405020304" charset="0"/>
          </a:endParaRPr>
        </a:p>
      </dgm:t>
    </dgm:pt>
    <dgm:pt modelId="{A109D010-9885-4F8F-B8E9-E2C717658764}" cxnId="{727D49A2-2CE3-4D79-B75A-74966422D00B}" type="parTrans">
      <dgm:prSet/>
      <dgm:spPr/>
      <dgm:t>
        <a:bodyPr/>
        <a:p>
          <a:endParaRPr lang="zh-CN" altLang="en-US"/>
        </a:p>
      </dgm:t>
    </dgm:pt>
    <dgm:pt modelId="{ABC69D63-56ED-48ED-9346-231F6A6139BF}" cxnId="{727D49A2-2CE3-4D79-B75A-74966422D00B}" type="sibTrans">
      <dgm:prSet/>
      <dgm:spPr/>
      <dgm:t>
        <a:bodyPr/>
        <a:p>
          <a:endParaRPr lang="zh-CN" altLang="en-US"/>
        </a:p>
      </dgm:t>
    </dgm:pt>
    <dgm:pt modelId="{3A04E1E2-A022-47CE-8997-EF18827AD0A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27D8CDC7-1381-4175-B7BB-6022CF4D82E6}" cxnId="{F9C8B6F3-2BF8-427F-8733-640069B383D4}" type="parTrans">
      <dgm:prSet/>
      <dgm:spPr/>
      <dgm:t>
        <a:bodyPr/>
        <a:p>
          <a:endParaRPr lang="zh-CN" altLang="en-US"/>
        </a:p>
      </dgm:t>
    </dgm:pt>
    <dgm:pt modelId="{6093660C-20EB-4964-87F9-BCEC151AEF5F}" cxnId="{F9C8B6F3-2BF8-427F-8733-640069B383D4}" type="sibTrans">
      <dgm:prSet/>
      <dgm:spPr/>
      <dgm:t>
        <a:bodyPr/>
        <a:p>
          <a:endParaRPr lang="zh-CN" altLang="en-US"/>
        </a:p>
      </dgm:t>
    </dgm:pt>
    <dgm:pt modelId="{60F08C81-B44C-45E5-B6F3-CFCC55937C3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471F4817-7DC1-401C-BD4C-45B1B9509447}" cxnId="{B6786623-F040-483E-A058-2917C2995C22}" type="parTrans">
      <dgm:prSet/>
      <dgm:spPr/>
    </dgm:pt>
    <dgm:pt modelId="{104084D8-CC65-4A11-9461-5E78E54167E4}" cxnId="{B6786623-F040-483E-A058-2917C2995C22}" type="sibTrans">
      <dgm:prSet/>
      <dgm:spPr/>
    </dgm:pt>
    <dgm:pt modelId="{4C89794C-538B-40A9-BC92-D5D36B71AB1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E241321E-318A-44D7-AFFB-54F43DF7C58E}" cxnId="{F15B9859-3346-4418-80C0-E281A82582F7}" type="parTrans">
      <dgm:prSet/>
      <dgm:spPr/>
    </dgm:pt>
    <dgm:pt modelId="{9BEB75D1-C03E-4479-B4C5-C49FF98C4C81}" cxnId="{F15B9859-3346-4418-80C0-E281A82582F7}" type="sibTrans">
      <dgm:prSet/>
      <dgm:spPr/>
    </dgm:pt>
    <dgm:pt modelId="{097D708C-81D3-48D1-8921-489082AAC66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28C29A3A-C406-42BE-A6DA-14E44F9AA807}" cxnId="{2ACE90B0-09E3-43CD-959C-1017CB6F4299}" type="parTrans">
      <dgm:prSet/>
      <dgm:spPr/>
    </dgm:pt>
    <dgm:pt modelId="{10D606CC-68AB-46DE-AABB-648935E24CD4}" cxnId="{2ACE90B0-09E3-43CD-959C-1017CB6F4299}" type="sibTrans">
      <dgm:prSet/>
      <dgm:spPr/>
    </dgm:pt>
    <dgm:pt modelId="{58C077BB-F25C-4573-B57C-C99493001C8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D6E2178F-832C-45E1-8855-2B5FE7B3C448}" cxnId="{613E7055-65DD-4F6B-AB79-078A709369BB}" type="parTrans">
      <dgm:prSet/>
      <dgm:spPr/>
    </dgm:pt>
    <dgm:pt modelId="{88C1C000-2DFC-468E-BCEF-1D40DD34D3C1}" cxnId="{613E7055-65DD-4F6B-AB79-078A709369BB}" type="sibTrans">
      <dgm:prSet/>
      <dgm:spPr/>
    </dgm:pt>
    <dgm:pt modelId="{1386928A-910C-4684-9B40-13726E2DB45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FC417D70-5588-43BB-8411-ACD8787FA2C2}" cxnId="{B28EDF68-72E7-4D7F-8A6A-79504AB8581E}" type="parTrans">
      <dgm:prSet/>
      <dgm:spPr/>
    </dgm:pt>
    <dgm:pt modelId="{20910B77-88BE-4F50-AAEB-3D59291BB333}" cxnId="{B28EDF68-72E7-4D7F-8A6A-79504AB8581E}" type="sibTrans">
      <dgm:prSet/>
      <dgm:spPr/>
    </dgm:pt>
    <dgm:pt modelId="{4B292C9B-0228-4212-9F99-283DBADDD3A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F62B9217-5BD7-4C32-8772-FDD0B4CEA41B}" cxnId="{7D88A38A-CEAE-4617-9ABE-80CB9E91767E}" type="parTrans">
      <dgm:prSet/>
      <dgm:spPr/>
    </dgm:pt>
    <dgm:pt modelId="{02793540-934B-4299-8857-CE24FA74F27A}" cxnId="{7D88A38A-CEAE-4617-9ABE-80CB9E91767E}" type="sibTrans">
      <dgm:prSet/>
      <dgm:spPr/>
    </dgm:pt>
    <dgm:pt modelId="{13CD78AA-C2D4-4299-95CF-D55A620F39A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4DDEA546-18E9-41B8-A21A-D0B2B2A2A684}" cxnId="{83E0A4B8-A9C6-4F09-8EBD-FAE6B218503C}" type="parTrans">
      <dgm:prSet/>
      <dgm:spPr/>
    </dgm:pt>
    <dgm:pt modelId="{4694E1F4-749C-4477-AD69-18A68D22951C}" cxnId="{83E0A4B8-A9C6-4F09-8EBD-FAE6B218503C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27D49A2-2CE3-4D79-B75A-74966422D00B}" srcId="{49F218E0-E72F-4FB4-B861-C83F0E35F934}" destId="{17264811-B842-45CA-8023-890707C56826}" srcOrd="0" destOrd="0" parTransId="{A109D010-9885-4F8F-B8E9-E2C717658764}" sibTransId="{ABC69D63-56ED-48ED-9346-231F6A6139BF}"/>
    <dgm:cxn modelId="{F9C8B6F3-2BF8-427F-8733-640069B383D4}" srcId="{17264811-B842-45CA-8023-890707C56826}" destId="{3A04E1E2-A022-47CE-8997-EF18827AD0A2}" srcOrd="0" destOrd="0" parTransId="{27D8CDC7-1381-4175-B7BB-6022CF4D82E6}" sibTransId="{6093660C-20EB-4964-87F9-BCEC151AEF5F}"/>
    <dgm:cxn modelId="{B6786623-F040-483E-A058-2917C2995C22}" srcId="{17264811-B842-45CA-8023-890707C56826}" destId="{60F08C81-B44C-45E5-B6F3-CFCC55937C37}" srcOrd="1" destOrd="0" parTransId="{471F4817-7DC1-401C-BD4C-45B1B9509447}" sibTransId="{104084D8-CC65-4A11-9461-5E78E54167E4}"/>
    <dgm:cxn modelId="{F15B9859-3346-4418-80C0-E281A82582F7}" srcId="{17264811-B842-45CA-8023-890707C56826}" destId="{4C89794C-538B-40A9-BC92-D5D36B71AB18}" srcOrd="2" destOrd="0" parTransId="{E241321E-318A-44D7-AFFB-54F43DF7C58E}" sibTransId="{9BEB75D1-C03E-4479-B4C5-C49FF98C4C81}"/>
    <dgm:cxn modelId="{2ACE90B0-09E3-43CD-959C-1017CB6F4299}" srcId="{17264811-B842-45CA-8023-890707C56826}" destId="{097D708C-81D3-48D1-8921-489082AAC661}" srcOrd="3" destOrd="0" parTransId="{28C29A3A-C406-42BE-A6DA-14E44F9AA807}" sibTransId="{10D606CC-68AB-46DE-AABB-648935E24CD4}"/>
    <dgm:cxn modelId="{613E7055-65DD-4F6B-AB79-078A709369BB}" srcId="{17264811-B842-45CA-8023-890707C56826}" destId="{58C077BB-F25C-4573-B57C-C99493001C80}" srcOrd="4" destOrd="0" parTransId="{D6E2178F-832C-45E1-8855-2B5FE7B3C448}" sibTransId="{88C1C000-2DFC-468E-BCEF-1D40DD34D3C1}"/>
    <dgm:cxn modelId="{B28EDF68-72E7-4D7F-8A6A-79504AB8581E}" srcId="{17264811-B842-45CA-8023-890707C56826}" destId="{1386928A-910C-4684-9B40-13726E2DB451}" srcOrd="5" destOrd="0" parTransId="{FC417D70-5588-43BB-8411-ACD8787FA2C2}" sibTransId="{20910B77-88BE-4F50-AAEB-3D59291BB333}"/>
    <dgm:cxn modelId="{7D88A38A-CEAE-4617-9ABE-80CB9E91767E}" srcId="{17264811-B842-45CA-8023-890707C56826}" destId="{4B292C9B-0228-4212-9F99-283DBADDD3AD}" srcOrd="6" destOrd="0" parTransId="{F62B9217-5BD7-4C32-8772-FDD0B4CEA41B}" sibTransId="{02793540-934B-4299-8857-CE24FA74F27A}"/>
    <dgm:cxn modelId="{83E0A4B8-A9C6-4F09-8EBD-FAE6B218503C}" srcId="{17264811-B842-45CA-8023-890707C56826}" destId="{13CD78AA-C2D4-4299-95CF-D55A620F39A2}" srcOrd="7" destOrd="0" parTransId="{4DDEA546-18E9-41B8-A21A-D0B2B2A2A684}" sibTransId="{4694E1F4-749C-4477-AD69-18A68D22951C}"/>
    <dgm:cxn modelId="{67D8213C-23E8-43D5-9DE0-DFC22C25DD21}" type="presOf" srcId="{49F218E0-E72F-4FB4-B861-C83F0E35F934}" destId="{7CF2E237-A323-4932-9A99-5C3801C407F7}" srcOrd="0" destOrd="0" presId="urn:microsoft.com/office/officeart/2005/8/layout/hList1"/>
    <dgm:cxn modelId="{164CA06C-139C-494F-82B0-9E00811FA84E}" type="presParOf" srcId="{7CF2E237-A323-4932-9A99-5C3801C407F7}" destId="{600174B3-3EC6-4ED8-9A64-BCC193972B36}" srcOrd="0" destOrd="0" presId="urn:microsoft.com/office/officeart/2005/8/layout/hList1"/>
    <dgm:cxn modelId="{3CC747EF-FD4C-4218-B398-762DB94F9B83}" type="presParOf" srcId="{600174B3-3EC6-4ED8-9A64-BCC193972B36}" destId="{27C3B081-C62D-4789-ACCC-6B5C4C4AC593}" srcOrd="0" destOrd="0" presId="urn:microsoft.com/office/officeart/2005/8/layout/hList1"/>
    <dgm:cxn modelId="{24368E77-9D69-4FBD-B1B9-3038C6B48878}" type="presOf" srcId="{17264811-B842-45CA-8023-890707C56826}" destId="{27C3B081-C62D-4789-ACCC-6B5C4C4AC593}" srcOrd="0" destOrd="0" presId="urn:microsoft.com/office/officeart/2005/8/layout/hList1"/>
    <dgm:cxn modelId="{1C910965-E0A3-4099-8A6C-590C7FFF85E9}" type="presParOf" srcId="{600174B3-3EC6-4ED8-9A64-BCC193972B36}" destId="{EF7A3F2B-0DDF-464D-BB82-2FD9B2735E45}" srcOrd="1" destOrd="0" presId="urn:microsoft.com/office/officeart/2005/8/layout/hList1"/>
    <dgm:cxn modelId="{B293E0CF-7F7D-4E43-8D2E-FAACDF043B16}" type="presOf" srcId="{3A04E1E2-A022-47CE-8997-EF18827AD0A2}" destId="{EF7A3F2B-0DDF-464D-BB82-2FD9B2735E45}" srcOrd="0" destOrd="0" presId="urn:microsoft.com/office/officeart/2005/8/layout/hList1"/>
    <dgm:cxn modelId="{99381F0F-B108-4DF5-9604-F2EB0EBADA15}" type="presOf" srcId="{60F08C81-B44C-45E5-B6F3-CFCC55937C37}" destId="{EF7A3F2B-0DDF-464D-BB82-2FD9B2735E45}" srcOrd="0" destOrd="1" presId="urn:microsoft.com/office/officeart/2005/8/layout/hList1"/>
    <dgm:cxn modelId="{E40601DC-269D-43F7-AAEB-27CDD477C6CC}" type="presOf" srcId="{4C89794C-538B-40A9-BC92-D5D36B71AB18}" destId="{EF7A3F2B-0DDF-464D-BB82-2FD9B2735E45}" srcOrd="0" destOrd="2" presId="urn:microsoft.com/office/officeart/2005/8/layout/hList1"/>
    <dgm:cxn modelId="{0011EAFC-F5E3-4D8A-89E8-5003CFFB9655}" type="presOf" srcId="{097D708C-81D3-48D1-8921-489082AAC661}" destId="{EF7A3F2B-0DDF-464D-BB82-2FD9B2735E45}" srcOrd="0" destOrd="3" presId="urn:microsoft.com/office/officeart/2005/8/layout/hList1"/>
    <dgm:cxn modelId="{149EFE2B-F41C-4DFA-B9E3-61DD157D5260}" type="presOf" srcId="{58C077BB-F25C-4573-B57C-C99493001C80}" destId="{EF7A3F2B-0DDF-464D-BB82-2FD9B2735E45}" srcOrd="0" destOrd="4" presId="urn:microsoft.com/office/officeart/2005/8/layout/hList1"/>
    <dgm:cxn modelId="{18882E3E-0514-4A76-959C-36ED17FBD88A}" type="presOf" srcId="{1386928A-910C-4684-9B40-13726E2DB451}" destId="{EF7A3F2B-0DDF-464D-BB82-2FD9B2735E45}" srcOrd="0" destOrd="5" presId="urn:microsoft.com/office/officeart/2005/8/layout/hList1"/>
    <dgm:cxn modelId="{F743D604-3573-4981-8886-373FDB6EB479}" type="presOf" srcId="{4B292C9B-0228-4212-9F99-283DBADDD3AD}" destId="{EF7A3F2B-0DDF-464D-BB82-2FD9B2735E45}" srcOrd="0" destOrd="6" presId="urn:microsoft.com/office/officeart/2005/8/layout/hList1"/>
    <dgm:cxn modelId="{05613461-CCDD-4F4E-B555-31AF8F57735A}" type="presOf" srcId="{13CD78AA-C2D4-4299-95CF-D55A620F39A2}" destId="{EF7A3F2B-0DDF-464D-BB82-2FD9B2735E45}" srcOrd="0" destOrd="7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7264811-B842-45CA-8023-890707C5682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>
              <a:latin typeface="Times New Roman" panose="02020603050405020304" charset="0"/>
              <a:cs typeface="Times New Roman" panose="02020603050405020304" charset="0"/>
            </a:rPr>
            <a:t>POS-Based Analysis</a:t>
          </a:r>
          <a:r>
            <a:rPr lang="en-US" altLang="zh-CN" sz="4000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 altLang="zh-CN" sz="4000">
            <a:latin typeface="Times New Roman" panose="02020603050405020304" charset="0"/>
            <a:cs typeface="Times New Roman" panose="02020603050405020304" charset="0"/>
          </a:endParaRPr>
        </a:p>
      </dgm:t>
    </dgm:pt>
    <dgm:pt modelId="{A109D010-9885-4F8F-B8E9-E2C717658764}" cxnId="{9AE06AD3-42E2-4F1E-A7EA-4ED72CE016EA}" type="parTrans">
      <dgm:prSet/>
      <dgm:spPr/>
      <dgm:t>
        <a:bodyPr/>
        <a:p>
          <a:endParaRPr lang="zh-CN" altLang="en-US"/>
        </a:p>
      </dgm:t>
    </dgm:pt>
    <dgm:pt modelId="{ABC69D63-56ED-48ED-9346-231F6A6139BF}" cxnId="{9AE06AD3-42E2-4F1E-A7EA-4ED72CE016EA}" type="sibTrans">
      <dgm:prSet/>
      <dgm:spPr/>
      <dgm:t>
        <a:bodyPr/>
        <a:p>
          <a:endParaRPr lang="zh-CN" altLang="en-US"/>
        </a:p>
      </dgm:t>
    </dgm:pt>
    <dgm:pt modelId="{3A04E1E2-A022-47CE-8997-EF18827AD0A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27D8CDC7-1381-4175-B7BB-6022CF4D82E6}" cxnId="{969F9595-C3AE-449A-904B-89768FE2FDB3}" type="parTrans">
      <dgm:prSet/>
      <dgm:spPr/>
      <dgm:t>
        <a:bodyPr/>
        <a:p>
          <a:endParaRPr lang="zh-CN" altLang="en-US"/>
        </a:p>
      </dgm:t>
    </dgm:pt>
    <dgm:pt modelId="{6093660C-20EB-4964-87F9-BCEC151AEF5F}" cxnId="{969F9595-C3AE-449A-904B-89768FE2FDB3}" type="sibTrans">
      <dgm:prSet/>
      <dgm:spPr/>
      <dgm:t>
        <a:bodyPr/>
        <a:p>
          <a:endParaRPr lang="zh-CN" altLang="en-US"/>
        </a:p>
      </dgm:t>
    </dgm:pt>
    <dgm:pt modelId="{60F08C81-B44C-45E5-B6F3-CFCC55937C3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471F4817-7DC1-401C-BD4C-45B1B9509447}" cxnId="{5A5BDEC0-E4B8-4E36-BACD-4FFCCDA0CEEC}" type="parTrans">
      <dgm:prSet/>
      <dgm:spPr/>
    </dgm:pt>
    <dgm:pt modelId="{104084D8-CC65-4A11-9461-5E78E54167E4}" cxnId="{5A5BDEC0-E4B8-4E36-BACD-4FFCCDA0CEEC}" type="sibTrans">
      <dgm:prSet/>
      <dgm:spPr/>
    </dgm:pt>
    <dgm:pt modelId="{4C89794C-538B-40A9-BC92-D5D36B71AB1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E241321E-318A-44D7-AFFB-54F43DF7C58E}" cxnId="{309F3F22-4FC2-4C28-A7F0-9346D60BCC93}" type="parTrans">
      <dgm:prSet/>
      <dgm:spPr/>
    </dgm:pt>
    <dgm:pt modelId="{9BEB75D1-C03E-4479-B4C5-C49FF98C4C81}" cxnId="{309F3F22-4FC2-4C28-A7F0-9346D60BCC93}" type="sibTrans">
      <dgm:prSet/>
      <dgm:spPr/>
    </dgm:pt>
    <dgm:pt modelId="{097D708C-81D3-48D1-8921-489082AAC66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28C29A3A-C406-42BE-A6DA-14E44F9AA807}" cxnId="{876829AF-A293-45C7-BD1E-0B6F70E8F260}" type="parTrans">
      <dgm:prSet/>
      <dgm:spPr/>
    </dgm:pt>
    <dgm:pt modelId="{10D606CC-68AB-46DE-AABB-648935E24CD4}" cxnId="{876829AF-A293-45C7-BD1E-0B6F70E8F260}" type="sibTrans">
      <dgm:prSet/>
      <dgm:spPr/>
    </dgm:pt>
    <dgm:pt modelId="{58C077BB-F25C-4573-B57C-C99493001C8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D6E2178F-832C-45E1-8855-2B5FE7B3C448}" cxnId="{B02202C4-DE3E-4A13-9E58-4CB69F9A0278}" type="parTrans">
      <dgm:prSet/>
      <dgm:spPr/>
    </dgm:pt>
    <dgm:pt modelId="{88C1C000-2DFC-468E-BCEF-1D40DD34D3C1}" cxnId="{B02202C4-DE3E-4A13-9E58-4CB69F9A0278}" type="sibTrans">
      <dgm:prSet/>
      <dgm:spPr/>
    </dgm:pt>
    <dgm:pt modelId="{1386928A-910C-4684-9B40-13726E2DB45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FC417D70-5588-43BB-8411-ACD8787FA2C2}" cxnId="{A8EF0B75-0F94-4CA9-B4DA-773C0FA0933D}" type="parTrans">
      <dgm:prSet/>
      <dgm:spPr/>
    </dgm:pt>
    <dgm:pt modelId="{20910B77-88BE-4F50-AAEB-3D59291BB333}" cxnId="{A8EF0B75-0F94-4CA9-B4DA-773C0FA0933D}" type="sibTrans">
      <dgm:prSet/>
      <dgm:spPr/>
    </dgm:pt>
    <dgm:pt modelId="{4B292C9B-0228-4212-9F99-283DBADDD3A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F62B9217-5BD7-4C32-8772-FDD0B4CEA41B}" cxnId="{3FC57C9A-2006-48BD-8E7F-21624D6EC95D}" type="parTrans">
      <dgm:prSet/>
      <dgm:spPr/>
    </dgm:pt>
    <dgm:pt modelId="{02793540-934B-4299-8857-CE24FA74F27A}" cxnId="{3FC57C9A-2006-48BD-8E7F-21624D6EC95D}" type="sibTrans">
      <dgm:prSet/>
      <dgm:spPr/>
    </dgm:pt>
    <dgm:pt modelId="{13CD78AA-C2D4-4299-95CF-D55A620F39A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4DDEA546-18E9-41B8-A21A-D0B2B2A2A684}" cxnId="{3AFABA57-FE75-4ED8-BD7C-C7AC7C78C9C1}" type="parTrans">
      <dgm:prSet/>
      <dgm:spPr/>
    </dgm:pt>
    <dgm:pt modelId="{4694E1F4-749C-4477-AD69-18A68D22951C}" cxnId="{3AFABA57-FE75-4ED8-BD7C-C7AC7C78C9C1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AE06AD3-42E2-4F1E-A7EA-4ED72CE016EA}" srcId="{49F218E0-E72F-4FB4-B861-C83F0E35F934}" destId="{17264811-B842-45CA-8023-890707C56826}" srcOrd="0" destOrd="0" parTransId="{A109D010-9885-4F8F-B8E9-E2C717658764}" sibTransId="{ABC69D63-56ED-48ED-9346-231F6A6139BF}"/>
    <dgm:cxn modelId="{969F9595-C3AE-449A-904B-89768FE2FDB3}" srcId="{17264811-B842-45CA-8023-890707C56826}" destId="{3A04E1E2-A022-47CE-8997-EF18827AD0A2}" srcOrd="0" destOrd="0" parTransId="{27D8CDC7-1381-4175-B7BB-6022CF4D82E6}" sibTransId="{6093660C-20EB-4964-87F9-BCEC151AEF5F}"/>
    <dgm:cxn modelId="{5A5BDEC0-E4B8-4E36-BACD-4FFCCDA0CEEC}" srcId="{17264811-B842-45CA-8023-890707C56826}" destId="{60F08C81-B44C-45E5-B6F3-CFCC55937C37}" srcOrd="1" destOrd="0" parTransId="{471F4817-7DC1-401C-BD4C-45B1B9509447}" sibTransId="{104084D8-CC65-4A11-9461-5E78E54167E4}"/>
    <dgm:cxn modelId="{309F3F22-4FC2-4C28-A7F0-9346D60BCC93}" srcId="{17264811-B842-45CA-8023-890707C56826}" destId="{4C89794C-538B-40A9-BC92-D5D36B71AB18}" srcOrd="2" destOrd="0" parTransId="{E241321E-318A-44D7-AFFB-54F43DF7C58E}" sibTransId="{9BEB75D1-C03E-4479-B4C5-C49FF98C4C81}"/>
    <dgm:cxn modelId="{876829AF-A293-45C7-BD1E-0B6F70E8F260}" srcId="{17264811-B842-45CA-8023-890707C56826}" destId="{097D708C-81D3-48D1-8921-489082AAC661}" srcOrd="3" destOrd="0" parTransId="{28C29A3A-C406-42BE-A6DA-14E44F9AA807}" sibTransId="{10D606CC-68AB-46DE-AABB-648935E24CD4}"/>
    <dgm:cxn modelId="{B02202C4-DE3E-4A13-9E58-4CB69F9A0278}" srcId="{17264811-B842-45CA-8023-890707C56826}" destId="{58C077BB-F25C-4573-B57C-C99493001C80}" srcOrd="4" destOrd="0" parTransId="{D6E2178F-832C-45E1-8855-2B5FE7B3C448}" sibTransId="{88C1C000-2DFC-468E-BCEF-1D40DD34D3C1}"/>
    <dgm:cxn modelId="{A8EF0B75-0F94-4CA9-B4DA-773C0FA0933D}" srcId="{17264811-B842-45CA-8023-890707C56826}" destId="{1386928A-910C-4684-9B40-13726E2DB451}" srcOrd="5" destOrd="0" parTransId="{FC417D70-5588-43BB-8411-ACD8787FA2C2}" sibTransId="{20910B77-88BE-4F50-AAEB-3D59291BB333}"/>
    <dgm:cxn modelId="{3FC57C9A-2006-48BD-8E7F-21624D6EC95D}" srcId="{17264811-B842-45CA-8023-890707C56826}" destId="{4B292C9B-0228-4212-9F99-283DBADDD3AD}" srcOrd="6" destOrd="0" parTransId="{F62B9217-5BD7-4C32-8772-FDD0B4CEA41B}" sibTransId="{02793540-934B-4299-8857-CE24FA74F27A}"/>
    <dgm:cxn modelId="{3AFABA57-FE75-4ED8-BD7C-C7AC7C78C9C1}" srcId="{17264811-B842-45CA-8023-890707C56826}" destId="{13CD78AA-C2D4-4299-95CF-D55A620F39A2}" srcOrd="7" destOrd="0" parTransId="{4DDEA546-18E9-41B8-A21A-D0B2B2A2A684}" sibTransId="{4694E1F4-749C-4477-AD69-18A68D22951C}"/>
    <dgm:cxn modelId="{7CC3899F-1651-46BC-9564-436F98655452}" type="presOf" srcId="{49F218E0-E72F-4FB4-B861-C83F0E35F934}" destId="{7CF2E237-A323-4932-9A99-5C3801C407F7}" srcOrd="0" destOrd="0" presId="urn:microsoft.com/office/officeart/2005/8/layout/hList1"/>
    <dgm:cxn modelId="{DFCC8E98-0A55-4BE6-B82A-059C640AC885}" type="presParOf" srcId="{7CF2E237-A323-4932-9A99-5C3801C407F7}" destId="{600174B3-3EC6-4ED8-9A64-BCC193972B36}" srcOrd="0" destOrd="0" presId="urn:microsoft.com/office/officeart/2005/8/layout/hList1"/>
    <dgm:cxn modelId="{99654914-077E-440E-9B91-8465C993768F}" type="presParOf" srcId="{600174B3-3EC6-4ED8-9A64-BCC193972B36}" destId="{27C3B081-C62D-4789-ACCC-6B5C4C4AC593}" srcOrd="0" destOrd="0" presId="urn:microsoft.com/office/officeart/2005/8/layout/hList1"/>
    <dgm:cxn modelId="{1D574F53-9A49-4BC2-8534-02C24E5B19F7}" type="presOf" srcId="{17264811-B842-45CA-8023-890707C56826}" destId="{27C3B081-C62D-4789-ACCC-6B5C4C4AC593}" srcOrd="0" destOrd="0" presId="urn:microsoft.com/office/officeart/2005/8/layout/hList1"/>
    <dgm:cxn modelId="{3603F590-C9F4-465C-AFFD-7A605F710D5C}" type="presParOf" srcId="{600174B3-3EC6-4ED8-9A64-BCC193972B36}" destId="{EF7A3F2B-0DDF-464D-BB82-2FD9B2735E45}" srcOrd="1" destOrd="0" presId="urn:microsoft.com/office/officeart/2005/8/layout/hList1"/>
    <dgm:cxn modelId="{5D9C766A-4D64-465A-9FE9-5092031A137B}" type="presOf" srcId="{3A04E1E2-A022-47CE-8997-EF18827AD0A2}" destId="{EF7A3F2B-0DDF-464D-BB82-2FD9B2735E45}" srcOrd="0" destOrd="0" presId="urn:microsoft.com/office/officeart/2005/8/layout/hList1"/>
    <dgm:cxn modelId="{3B8633C4-D6F7-4503-BB95-1E87161FF852}" type="presOf" srcId="{60F08C81-B44C-45E5-B6F3-CFCC55937C37}" destId="{EF7A3F2B-0DDF-464D-BB82-2FD9B2735E45}" srcOrd="0" destOrd="1" presId="urn:microsoft.com/office/officeart/2005/8/layout/hList1"/>
    <dgm:cxn modelId="{C789BE04-35CE-45AB-AF7A-935E0DCAD5E5}" type="presOf" srcId="{4C89794C-538B-40A9-BC92-D5D36B71AB18}" destId="{EF7A3F2B-0DDF-464D-BB82-2FD9B2735E45}" srcOrd="0" destOrd="2" presId="urn:microsoft.com/office/officeart/2005/8/layout/hList1"/>
    <dgm:cxn modelId="{E088CF4A-8E4D-4E45-8163-C9DAE25048DE}" type="presOf" srcId="{097D708C-81D3-48D1-8921-489082AAC661}" destId="{EF7A3F2B-0DDF-464D-BB82-2FD9B2735E45}" srcOrd="0" destOrd="3" presId="urn:microsoft.com/office/officeart/2005/8/layout/hList1"/>
    <dgm:cxn modelId="{6A17DCAB-106C-4B0D-B2AE-9482D24CFDA8}" type="presOf" srcId="{58C077BB-F25C-4573-B57C-C99493001C80}" destId="{EF7A3F2B-0DDF-464D-BB82-2FD9B2735E45}" srcOrd="0" destOrd="4" presId="urn:microsoft.com/office/officeart/2005/8/layout/hList1"/>
    <dgm:cxn modelId="{55B497A5-8B2B-482F-8143-D07167706D92}" type="presOf" srcId="{1386928A-910C-4684-9B40-13726E2DB451}" destId="{EF7A3F2B-0DDF-464D-BB82-2FD9B2735E45}" srcOrd="0" destOrd="5" presId="urn:microsoft.com/office/officeart/2005/8/layout/hList1"/>
    <dgm:cxn modelId="{D906FBC7-C40E-483B-BFC6-BF13DD2EBBD8}" type="presOf" srcId="{4B292C9B-0228-4212-9F99-283DBADDD3AD}" destId="{EF7A3F2B-0DDF-464D-BB82-2FD9B2735E45}" srcOrd="0" destOrd="6" presId="urn:microsoft.com/office/officeart/2005/8/layout/hList1"/>
    <dgm:cxn modelId="{2E2DEDE4-65F5-4476-AFCB-69094D62F8CF}" type="presOf" srcId="{13CD78AA-C2D4-4299-95CF-D55A620F39A2}" destId="{EF7A3F2B-0DDF-464D-BB82-2FD9B2735E45}" srcOrd="0" destOrd="7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162425" cy="7566025"/>
        <a:chOff x="0" y="0"/>
        <a:chExt cx="4162425" cy="756602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26353"/>
          <a:ext cx="4162425" cy="1544955"/>
        </a:xfrm>
        <a:prstGeom prst="rect">
          <a:avLst/>
        </a:prstGeom>
      </dsp:spPr>
      <dsp:style>
        <a:lnRef idx="1">
          <a:schemeClr val="accent5">
            <a:shade val="80000"/>
          </a:schemeClr>
        </a:lnRef>
        <a:fillRef idx="3">
          <a:schemeClr val="accent5">
            <a:shade val="8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284480" tIns="162560" rIns="284480" bIns="162560" anchor="ctr"/>
        <a:lstStyle>
          <a:lvl1pPr algn="ctr">
            <a:defRPr sz="3900"/>
          </a:lvl1pPr>
          <a:lvl2pPr marL="285750" indent="-285750" algn="ctr">
            <a:defRPr sz="3000"/>
          </a:lvl2pPr>
          <a:lvl3pPr marL="571500" indent="-285750" algn="ctr">
            <a:defRPr sz="3000"/>
          </a:lvl3pPr>
          <a:lvl4pPr marL="857250" indent="-285750" algn="ctr">
            <a:defRPr sz="3000"/>
          </a:lvl4pPr>
          <a:lvl5pPr marL="1143000" indent="-285750" algn="ctr">
            <a:defRPr sz="3000"/>
          </a:lvl5pPr>
          <a:lvl6pPr marL="1428750" indent="-285750" algn="ctr">
            <a:defRPr sz="3000"/>
          </a:lvl6pPr>
          <a:lvl7pPr marL="1714500" indent="-285750" algn="ctr">
            <a:defRPr sz="3000"/>
          </a:lvl7pPr>
          <a:lvl8pPr marL="2000250" indent="-285750" algn="ctr">
            <a:defRPr sz="3000"/>
          </a:lvl8pPr>
          <a:lvl9pPr marL="2286000" indent="-285750" algn="ctr">
            <a:defRPr sz="3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>
              <a:latin typeface="Times New Roman" panose="02020603050405020304" charset="0"/>
              <a:cs typeface="Times New Roman" panose="02020603050405020304" charset="0"/>
            </a:rPr>
            <a:t>Preliminary Analysis</a:t>
          </a:r>
          <a:endParaRPr lang="en-US" altLang="zh-CN" sz="400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26353"/>
        <a:ext cx="4162425" cy="1544955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1571308"/>
          <a:ext cx="4162425" cy="5968365"/>
        </a:xfrm>
        <a:prstGeom prst="rect">
          <a:avLst/>
        </a:prstGeom>
      </dsp:spPr>
      <dsp:style>
        <a:lnRef idx="1">
          <a:schemeClr val="accent5">
            <a:alpha val="90000"/>
            <a:tint val="40000"/>
          </a:schemeClr>
        </a:lnRef>
        <a:fillRef idx="1">
          <a:schemeClr val="accent5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208026" tIns="208026" rIns="277368" bIns="312039" anchor="t"/>
        <a:lstStyle>
          <a:lvl1pPr algn="l">
            <a:defRPr sz="3900"/>
          </a:lvl1pPr>
          <a:lvl2pPr marL="285750" indent="-285750" algn="l">
            <a:defRPr sz="3900"/>
          </a:lvl2pPr>
          <a:lvl3pPr marL="571500" indent="-285750" algn="l">
            <a:defRPr sz="3900"/>
          </a:lvl3pPr>
          <a:lvl4pPr marL="857250" indent="-285750" algn="l">
            <a:defRPr sz="3900"/>
          </a:lvl4pPr>
          <a:lvl5pPr marL="1143000" indent="-285750" algn="l">
            <a:defRPr sz="3900"/>
          </a:lvl5pPr>
          <a:lvl6pPr marL="1428750" indent="-285750" algn="l">
            <a:defRPr sz="3900"/>
          </a:lvl6pPr>
          <a:lvl7pPr marL="1714500" indent="-285750" algn="l">
            <a:defRPr sz="3900"/>
          </a:lvl7pPr>
          <a:lvl8pPr marL="2000250" indent="-285750" algn="l">
            <a:defRPr sz="3900"/>
          </a:lvl8pPr>
          <a:lvl9pPr marL="2286000" indent="-285750" algn="l">
            <a:defRPr sz="3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0" y="1571308"/>
        <a:ext cx="4162425" cy="5968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162425" cy="7566025"/>
        <a:chOff x="0" y="0"/>
        <a:chExt cx="4162425" cy="756602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26353"/>
          <a:ext cx="4162425" cy="154495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84480" tIns="162560" rIns="284480" bIns="162560" anchor="ctr"/>
        <a:lstStyle>
          <a:lvl1pPr algn="ctr">
            <a:defRPr sz="3900"/>
          </a:lvl1pPr>
          <a:lvl2pPr marL="285750" indent="-285750" algn="ctr">
            <a:defRPr sz="3000"/>
          </a:lvl2pPr>
          <a:lvl3pPr marL="571500" indent="-285750" algn="ctr">
            <a:defRPr sz="3000"/>
          </a:lvl3pPr>
          <a:lvl4pPr marL="857250" indent="-285750" algn="ctr">
            <a:defRPr sz="3000"/>
          </a:lvl4pPr>
          <a:lvl5pPr marL="1143000" indent="-285750" algn="ctr">
            <a:defRPr sz="3000"/>
          </a:lvl5pPr>
          <a:lvl6pPr marL="1428750" indent="-285750" algn="ctr">
            <a:defRPr sz="3000"/>
          </a:lvl6pPr>
          <a:lvl7pPr marL="1714500" indent="-285750" algn="ctr">
            <a:defRPr sz="3000"/>
          </a:lvl7pPr>
          <a:lvl8pPr marL="2000250" indent="-285750" algn="ctr">
            <a:defRPr sz="3000"/>
          </a:lvl8pPr>
          <a:lvl9pPr marL="2286000" indent="-285750" algn="ctr">
            <a:defRPr sz="3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>
              <a:latin typeface="Times New Roman" panose="02020603050405020304" charset="0"/>
              <a:cs typeface="Times New Roman" panose="02020603050405020304" charset="0"/>
            </a:rPr>
            <a:t>Preliminary Analysis</a:t>
          </a:r>
          <a:endParaRPr lang="en-US" altLang="zh-CN" sz="400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26353"/>
        <a:ext cx="4162425" cy="1544955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1571308"/>
          <a:ext cx="4162425" cy="59683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208026" tIns="208026" rIns="277368" bIns="312039" anchor="t"/>
        <a:lstStyle>
          <a:lvl1pPr algn="l">
            <a:defRPr sz="3900"/>
          </a:lvl1pPr>
          <a:lvl2pPr marL="285750" indent="-285750" algn="l">
            <a:defRPr sz="3900"/>
          </a:lvl2pPr>
          <a:lvl3pPr marL="571500" indent="-285750" algn="l">
            <a:defRPr sz="3900"/>
          </a:lvl3pPr>
          <a:lvl4pPr marL="857250" indent="-285750" algn="l">
            <a:defRPr sz="3900"/>
          </a:lvl4pPr>
          <a:lvl5pPr marL="1143000" indent="-285750" algn="l">
            <a:defRPr sz="3900"/>
          </a:lvl5pPr>
          <a:lvl6pPr marL="1428750" indent="-285750" algn="l">
            <a:defRPr sz="3900"/>
          </a:lvl6pPr>
          <a:lvl7pPr marL="1714500" indent="-285750" algn="l">
            <a:defRPr sz="3900"/>
          </a:lvl7pPr>
          <a:lvl8pPr marL="2000250" indent="-285750" algn="l">
            <a:defRPr sz="3900"/>
          </a:lvl8pPr>
          <a:lvl9pPr marL="2286000" indent="-285750" algn="l">
            <a:defRPr sz="3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0" y="1571308"/>
        <a:ext cx="4162425" cy="5968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162425" cy="7566025"/>
        <a:chOff x="0" y="0"/>
        <a:chExt cx="4162425" cy="756602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26353"/>
          <a:ext cx="4162425" cy="154495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84480" tIns="162560" rIns="284480" bIns="162560" anchor="ctr"/>
        <a:lstStyle>
          <a:lvl1pPr algn="ctr">
            <a:defRPr sz="3900"/>
          </a:lvl1pPr>
          <a:lvl2pPr marL="285750" indent="-285750" algn="ctr">
            <a:defRPr sz="3000"/>
          </a:lvl2pPr>
          <a:lvl3pPr marL="571500" indent="-285750" algn="ctr">
            <a:defRPr sz="3000"/>
          </a:lvl3pPr>
          <a:lvl4pPr marL="857250" indent="-285750" algn="ctr">
            <a:defRPr sz="3000"/>
          </a:lvl4pPr>
          <a:lvl5pPr marL="1143000" indent="-285750" algn="ctr">
            <a:defRPr sz="3000"/>
          </a:lvl5pPr>
          <a:lvl6pPr marL="1428750" indent="-285750" algn="ctr">
            <a:defRPr sz="3000"/>
          </a:lvl6pPr>
          <a:lvl7pPr marL="1714500" indent="-285750" algn="ctr">
            <a:defRPr sz="3000"/>
          </a:lvl7pPr>
          <a:lvl8pPr marL="2000250" indent="-285750" algn="ctr">
            <a:defRPr sz="3000"/>
          </a:lvl8pPr>
          <a:lvl9pPr marL="2286000" indent="-285750" algn="ctr">
            <a:defRPr sz="3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>
              <a:latin typeface="Times New Roman" panose="02020603050405020304" charset="0"/>
              <a:cs typeface="Times New Roman" panose="02020603050405020304" charset="0"/>
            </a:rPr>
            <a:t>Preliminary Analysis</a:t>
          </a:r>
          <a:endParaRPr lang="en-US" altLang="zh-CN" sz="400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26353"/>
        <a:ext cx="4162425" cy="1544955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1571308"/>
          <a:ext cx="4162425" cy="59683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208026" tIns="208026" rIns="277368" bIns="312039" anchor="t"/>
        <a:lstStyle>
          <a:lvl1pPr algn="l">
            <a:defRPr sz="3900"/>
          </a:lvl1pPr>
          <a:lvl2pPr marL="285750" indent="-285750" algn="l">
            <a:defRPr sz="3900"/>
          </a:lvl2pPr>
          <a:lvl3pPr marL="571500" indent="-285750" algn="l">
            <a:defRPr sz="3900"/>
          </a:lvl3pPr>
          <a:lvl4pPr marL="857250" indent="-285750" algn="l">
            <a:defRPr sz="3900"/>
          </a:lvl4pPr>
          <a:lvl5pPr marL="1143000" indent="-285750" algn="l">
            <a:defRPr sz="3900"/>
          </a:lvl5pPr>
          <a:lvl6pPr marL="1428750" indent="-285750" algn="l">
            <a:defRPr sz="3900"/>
          </a:lvl6pPr>
          <a:lvl7pPr marL="1714500" indent="-285750" algn="l">
            <a:defRPr sz="3900"/>
          </a:lvl7pPr>
          <a:lvl8pPr marL="2000250" indent="-285750" algn="l">
            <a:defRPr sz="3900"/>
          </a:lvl8pPr>
          <a:lvl9pPr marL="2286000" indent="-285750" algn="l">
            <a:defRPr sz="3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0" y="1571308"/>
        <a:ext cx="4162425" cy="596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6317231" cy="40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8257912" y="0"/>
            <a:ext cx="6320094" cy="40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5268929" y="606627"/>
            <a:ext cx="4043010" cy="30322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1456941" y="3841388"/>
            <a:ext cx="11666986" cy="363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7681015"/>
            <a:ext cx="6317231" cy="40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8257912" y="7681015"/>
            <a:ext cx="6320094" cy="40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type="sldImg" idx="2"/>
          </p:nvPr>
        </p:nvSpPr>
        <p:spPr>
          <a:xfrm>
            <a:off x="5268929" y="606627"/>
            <a:ext cx="4043010" cy="30322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/>
          <p:nvPr>
            <p:ph type="body" idx="1"/>
          </p:nvPr>
        </p:nvSpPr>
        <p:spPr>
          <a:xfrm>
            <a:off x="1456941" y="3841388"/>
            <a:ext cx="11666986" cy="363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:notes"/>
          <p:cNvSpPr txBox="1"/>
          <p:nvPr/>
        </p:nvSpPr>
        <p:spPr>
          <a:xfrm>
            <a:off x="8257912" y="7681015"/>
            <a:ext cx="6320094" cy="40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591786" y="8051786"/>
            <a:ext cx="29376428" cy="555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ctr" anchorCtr="0"/>
          <a:lstStyle>
            <a:lvl1pPr lvl="0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183572" y="14688215"/>
            <a:ext cx="24192857" cy="662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ctr">
              <a:spcBef>
                <a:spcPts val="1765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 panose="020B0604020202020204"/>
              <a:buNone/>
              <a:defRPr/>
            </a:lvl1pPr>
            <a:lvl2pPr lvl="1" algn="ctr">
              <a:spcBef>
                <a:spcPts val="155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 panose="020B0604020202020204"/>
              <a:buNone/>
              <a:defRPr/>
            </a:lvl2pPr>
            <a:lvl3pPr lvl="2" algn="ctr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9800"/>
              <a:buFont typeface="Arial" panose="020B0604020202020204"/>
              <a:buNone/>
              <a:defRPr/>
            </a:lvl3pPr>
            <a:lvl4pPr lvl="3" algn="ctr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None/>
              <a:defRPr/>
            </a:lvl4pPr>
            <a:lvl5pPr lvl="4" algn="ctr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None/>
              <a:defRPr/>
            </a:lvl5pPr>
            <a:lvl6pPr lvl="5" algn="ctr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None/>
              <a:defRPr/>
            </a:lvl6pPr>
            <a:lvl7pPr lvl="6" algn="ctr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None/>
              <a:defRPr/>
            </a:lvl7pPr>
            <a:lvl8pPr lvl="7" algn="ctr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None/>
              <a:defRPr/>
            </a:lvl8pPr>
            <a:lvl9pPr lvl="8" algn="ctr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730000" y="16656429"/>
            <a:ext cx="29376428" cy="51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spcBef>
                <a:spcPct val="0"/>
              </a:spcBef>
              <a:spcAft>
                <a:spcPts val="0"/>
              </a:spcAft>
              <a:buSzPts val="1400"/>
              <a:buNone/>
              <a:defRPr sz="2700" b="1" cap="none"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body" idx="1"/>
          </p:nvPr>
        </p:nvSpPr>
        <p:spPr>
          <a:xfrm>
            <a:off x="2730000" y="10986429"/>
            <a:ext cx="29376428" cy="5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b" anchorCtr="0"/>
          <a:lstStyle>
            <a:lvl1pPr marL="307975" lvl="0" indent="-154305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1350"/>
            </a:lvl1pPr>
            <a:lvl2pPr marL="617220" lvl="1" indent="-15430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215"/>
            </a:lvl2pPr>
            <a:lvl3pPr marL="925195" lvl="2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/>
            </a:lvl3pPr>
            <a:lvl4pPr marL="1234440" lvl="3" indent="-154305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45"/>
            </a:lvl4pPr>
            <a:lvl5pPr marL="1543050" lvl="4" indent="-154305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45"/>
            </a:lvl5pPr>
            <a:lvl6pPr marL="1851660" lvl="5" indent="-154305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45"/>
            </a:lvl6pPr>
            <a:lvl7pPr marL="2160270" lvl="6" indent="-154305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45"/>
            </a:lvl7pPr>
            <a:lvl8pPr marL="2468245" lvl="7" indent="-154305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45"/>
            </a:lvl8pPr>
            <a:lvl9pPr marL="2777490" lvl="8" indent="-154305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45"/>
            </a:lvl9pPr>
          </a:lstStyle>
          <a:p/>
        </p:txBody>
      </p:sp>
      <p:sp>
        <p:nvSpPr>
          <p:cNvPr id="75" name="Google Shape;75;p11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730357" y="1037143"/>
            <a:ext cx="31101428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ctr" anchorCtr="0"/>
          <a:lstStyle>
            <a:lvl1pPr lvl="0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body" idx="1"/>
          </p:nvPr>
        </p:nvSpPr>
        <p:spPr>
          <a:xfrm>
            <a:off x="1730357" y="6046071"/>
            <a:ext cx="31101428" cy="17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17220" lvl="1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25195" lvl="2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34440" lvl="3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43050" lvl="4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51660" lvl="5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2160270" lvl="6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2468245" lvl="7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2777490" lvl="8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17885892" y="8207679"/>
            <a:ext cx="22116429" cy="777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ctr" anchorCtr="0"/>
          <a:lstStyle>
            <a:lvl1pPr lvl="0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body" idx="1"/>
          </p:nvPr>
        </p:nvSpPr>
        <p:spPr>
          <a:xfrm rot="5400000">
            <a:off x="2283750" y="483750"/>
            <a:ext cx="22116429" cy="2322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17220" lvl="1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25195" lvl="2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34440" lvl="3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43050" lvl="4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51660" lvl="5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2160270" lvl="6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2468245" lvl="7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2777490" lvl="8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30357" y="1037143"/>
            <a:ext cx="31101428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ctr" anchorCtr="0"/>
          <a:lstStyle>
            <a:lvl1pPr lvl="0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 rot="5400000">
            <a:off x="8727322" y="-950894"/>
            <a:ext cx="17107500" cy="3110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17220" lvl="1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25195" lvl="2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34440" lvl="3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43050" lvl="4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51660" lvl="5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2160270" lvl="6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2468245" lvl="7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2777490" lvl="8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773571" y="18143572"/>
            <a:ext cx="20736428" cy="214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b" anchorCtr="0"/>
          <a:lstStyle>
            <a:lvl1pPr lvl="0" algn="l">
              <a:spcBef>
                <a:spcPct val="0"/>
              </a:spcBef>
              <a:spcAft>
                <a:spcPts val="0"/>
              </a:spcAft>
              <a:buSzPts val="1400"/>
              <a:buNone/>
              <a:defRPr sz="1350" b="1"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>
            <p:ph type="pic" idx="2"/>
          </p:nvPr>
        </p:nvSpPr>
        <p:spPr>
          <a:xfrm>
            <a:off x="6773571" y="2316429"/>
            <a:ext cx="20736428" cy="155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R="0" lvl="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216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18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ct val="65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16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body" idx="1"/>
          </p:nvPr>
        </p:nvSpPr>
        <p:spPr>
          <a:xfrm>
            <a:off x="6773571" y="20286429"/>
            <a:ext cx="20736428" cy="304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154305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45"/>
            </a:lvl1pPr>
            <a:lvl2pPr marL="617220" lvl="1" indent="-154305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810"/>
            </a:lvl2pPr>
            <a:lvl3pPr marL="925195" lvl="2" indent="-154305" algn="l">
              <a:spcBef>
                <a:spcPct val="27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675"/>
            </a:lvl3pPr>
            <a:lvl4pPr marL="1234440" lvl="3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4pPr>
            <a:lvl5pPr marL="1543050" lvl="4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5pPr>
            <a:lvl6pPr marL="1851660" lvl="5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6pPr>
            <a:lvl7pPr marL="2160270" lvl="6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7pPr>
            <a:lvl8pPr marL="2468245" lvl="7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8pPr>
            <a:lvl9pPr marL="2777490" lvl="8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9pPr>
          </a:lstStyle>
          <a:p/>
        </p:txBody>
      </p:sp>
      <p:sp>
        <p:nvSpPr>
          <p:cNvPr id="37" name="Google Shape;37;p5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728214" y="1031786"/>
            <a:ext cx="11370000" cy="439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b" anchorCtr="0"/>
          <a:lstStyle>
            <a:lvl1pPr lvl="0" algn="l">
              <a:spcBef>
                <a:spcPct val="0"/>
              </a:spcBef>
              <a:spcAft>
                <a:spcPts val="0"/>
              </a:spcAft>
              <a:buSzPts val="1400"/>
              <a:buNone/>
              <a:defRPr sz="1350" b="1"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body" idx="1"/>
          </p:nvPr>
        </p:nvSpPr>
        <p:spPr>
          <a:xfrm>
            <a:off x="13511785" y="1031786"/>
            <a:ext cx="19319998" cy="2212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291465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2160"/>
            </a:lvl1pPr>
            <a:lvl2pPr marL="617220" lvl="1" indent="-27432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1890"/>
            </a:lvl2pPr>
            <a:lvl3pPr marL="925195" lvl="2" indent="-257175" algn="l">
              <a:spcBef>
                <a:spcPct val="65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620"/>
            </a:lvl3pPr>
            <a:lvl4pPr marL="1234440" lvl="3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350"/>
            </a:lvl4pPr>
            <a:lvl5pPr marL="1543050" lvl="4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350"/>
            </a:lvl5pPr>
            <a:lvl6pPr marL="1851660" lvl="5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350"/>
            </a:lvl6pPr>
            <a:lvl7pPr marL="2160270" lvl="6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350"/>
            </a:lvl7pPr>
            <a:lvl8pPr marL="2468245" lvl="7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350"/>
            </a:lvl8pPr>
            <a:lvl9pPr marL="2777490" lvl="8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350"/>
            </a:lvl9pPr>
          </a:lstStyle>
          <a:p/>
        </p:txBody>
      </p:sp>
      <p:sp>
        <p:nvSpPr>
          <p:cNvPr id="43" name="Google Shape;43;p6"/>
          <p:cNvSpPr txBox="1"/>
          <p:nvPr>
            <p:ph type="body" idx="2"/>
          </p:nvPr>
        </p:nvSpPr>
        <p:spPr>
          <a:xfrm>
            <a:off x="1728214" y="5423571"/>
            <a:ext cx="11370000" cy="17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154305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945"/>
            </a:lvl1pPr>
            <a:lvl2pPr marL="617220" lvl="1" indent="-154305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810"/>
            </a:lvl2pPr>
            <a:lvl3pPr marL="925195" lvl="2" indent="-154305" algn="l">
              <a:spcBef>
                <a:spcPct val="27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675"/>
            </a:lvl3pPr>
            <a:lvl4pPr marL="1234440" lvl="3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4pPr>
            <a:lvl5pPr marL="1543050" lvl="4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5pPr>
            <a:lvl6pPr marL="1851660" lvl="5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6pPr>
            <a:lvl7pPr marL="2160270" lvl="6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7pPr>
            <a:lvl8pPr marL="2468245" lvl="7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8pPr>
            <a:lvl9pPr marL="2777490" lvl="8" indent="-154305" algn="l">
              <a:spcBef>
                <a:spcPct val="2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610"/>
            </a:lvl9pPr>
          </a:lstStyle>
          <a:p/>
        </p:txBody>
      </p:sp>
      <p:sp>
        <p:nvSpPr>
          <p:cNvPr id="44" name="Google Shape;44;p6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30357" y="1037143"/>
            <a:ext cx="31101428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ctr" anchorCtr="0"/>
          <a:lstStyle>
            <a:lvl1pPr lvl="0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728214" y="1038215"/>
            <a:ext cx="31103571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ctr" anchorCtr="0"/>
          <a:lstStyle>
            <a:lvl1pPr lvl="0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body" idx="1"/>
          </p:nvPr>
        </p:nvSpPr>
        <p:spPr>
          <a:xfrm>
            <a:off x="1728214" y="5801786"/>
            <a:ext cx="15270000" cy="241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b" anchorCtr="0"/>
          <a:lstStyle>
            <a:lvl1pPr marL="307975" lvl="0" indent="-154305" algn="l">
              <a:spcBef>
                <a:spcPct val="65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1620" b="1"/>
            </a:lvl1pPr>
            <a:lvl2pPr marL="617220" lvl="1" indent="-154305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1350" b="1"/>
            </a:lvl2pPr>
            <a:lvl3pPr marL="925195" lvl="2" indent="-15430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215" b="1"/>
            </a:lvl3pPr>
            <a:lvl4pPr marL="1234440" lvl="3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4pPr>
            <a:lvl5pPr marL="1543050" lvl="4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5pPr>
            <a:lvl6pPr marL="1851660" lvl="5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6pPr>
            <a:lvl7pPr marL="2160270" lvl="6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7pPr>
            <a:lvl8pPr marL="2468245" lvl="7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8pPr>
            <a:lvl9pPr marL="2777490" lvl="8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9pPr>
          </a:lstStyle>
          <a:p/>
        </p:txBody>
      </p:sp>
      <p:sp>
        <p:nvSpPr>
          <p:cNvPr id="59" name="Google Shape;59;p9"/>
          <p:cNvSpPr txBox="1"/>
          <p:nvPr>
            <p:ph type="body" idx="2"/>
          </p:nvPr>
        </p:nvSpPr>
        <p:spPr>
          <a:xfrm>
            <a:off x="1728214" y="8220000"/>
            <a:ext cx="15270000" cy="1493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257175" algn="l">
              <a:spcBef>
                <a:spcPct val="65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620"/>
            </a:lvl1pPr>
            <a:lvl2pPr marL="617220" lvl="1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350"/>
            </a:lvl2pPr>
            <a:lvl3pPr marL="925195" lvl="2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215"/>
            </a:lvl3pPr>
            <a:lvl4pPr marL="1234440" lvl="3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080"/>
            </a:lvl4pPr>
            <a:lvl5pPr marL="1543050" lvl="4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5pPr>
            <a:lvl6pPr marL="1851660" lvl="5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6pPr>
            <a:lvl7pPr marL="2160270" lvl="6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7pPr>
            <a:lvl8pPr marL="2468245" lvl="7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8pPr>
            <a:lvl9pPr marL="2777490" lvl="8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9pPr>
          </a:lstStyle>
          <a:p/>
        </p:txBody>
      </p:sp>
      <p:sp>
        <p:nvSpPr>
          <p:cNvPr id="60" name="Google Shape;60;p9"/>
          <p:cNvSpPr txBox="1"/>
          <p:nvPr>
            <p:ph type="body" idx="3"/>
          </p:nvPr>
        </p:nvSpPr>
        <p:spPr>
          <a:xfrm>
            <a:off x="17556428" y="5801786"/>
            <a:ext cx="15275356" cy="241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b" anchorCtr="0"/>
          <a:lstStyle>
            <a:lvl1pPr marL="307975" lvl="0" indent="-154305" algn="l">
              <a:spcBef>
                <a:spcPct val="65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1620" b="1"/>
            </a:lvl1pPr>
            <a:lvl2pPr marL="617220" lvl="1" indent="-154305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1350" b="1"/>
            </a:lvl2pPr>
            <a:lvl3pPr marL="925195" lvl="2" indent="-15430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215" b="1"/>
            </a:lvl3pPr>
            <a:lvl4pPr marL="1234440" lvl="3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4pPr>
            <a:lvl5pPr marL="1543050" lvl="4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5pPr>
            <a:lvl6pPr marL="1851660" lvl="5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6pPr>
            <a:lvl7pPr marL="2160270" lvl="6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7pPr>
            <a:lvl8pPr marL="2468245" lvl="7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8pPr>
            <a:lvl9pPr marL="2777490" lvl="8" indent="-15430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080" b="1"/>
            </a:lvl9pPr>
          </a:lstStyle>
          <a:p/>
        </p:txBody>
      </p:sp>
      <p:sp>
        <p:nvSpPr>
          <p:cNvPr id="61" name="Google Shape;61;p9"/>
          <p:cNvSpPr txBox="1"/>
          <p:nvPr>
            <p:ph type="body" idx="4"/>
          </p:nvPr>
        </p:nvSpPr>
        <p:spPr>
          <a:xfrm>
            <a:off x="17556428" y="8220000"/>
            <a:ext cx="15275356" cy="1493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257175" algn="l">
              <a:spcBef>
                <a:spcPct val="65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620"/>
            </a:lvl1pPr>
            <a:lvl2pPr marL="617220" lvl="1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350"/>
            </a:lvl2pPr>
            <a:lvl3pPr marL="925195" lvl="2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215"/>
            </a:lvl3pPr>
            <a:lvl4pPr marL="1234440" lvl="3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080"/>
            </a:lvl4pPr>
            <a:lvl5pPr marL="1543050" lvl="4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5pPr>
            <a:lvl6pPr marL="1851660" lvl="5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6pPr>
            <a:lvl7pPr marL="2160270" lvl="6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7pPr>
            <a:lvl8pPr marL="2468245" lvl="7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8pPr>
            <a:lvl9pPr marL="2777490" lvl="8" indent="-222885" algn="l">
              <a:spcBef>
                <a:spcPct val="4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080"/>
            </a:lvl9pPr>
          </a:lstStyle>
          <a:p/>
        </p:txBody>
      </p:sp>
      <p:sp>
        <p:nvSpPr>
          <p:cNvPr id="62" name="Google Shape;62;p9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30357" y="1037143"/>
            <a:ext cx="31101428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ctr" anchorCtr="0"/>
          <a:lstStyle>
            <a:lvl1pPr lvl="0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body" idx="1"/>
          </p:nvPr>
        </p:nvSpPr>
        <p:spPr>
          <a:xfrm>
            <a:off x="1730358" y="6046071"/>
            <a:ext cx="15499286" cy="17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27432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1890"/>
            </a:lvl1pPr>
            <a:lvl2pPr marL="617220" lvl="1" indent="-257175" algn="l">
              <a:spcBef>
                <a:spcPct val="65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1620"/>
            </a:lvl2pPr>
            <a:lvl3pPr marL="925195" lvl="2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350"/>
            </a:lvl3pPr>
            <a:lvl4pPr marL="1234440" lvl="3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215"/>
            </a:lvl4pPr>
            <a:lvl5pPr marL="1543050" lvl="4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5pPr>
            <a:lvl6pPr marL="1851660" lvl="5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6pPr>
            <a:lvl7pPr marL="2160270" lvl="6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7pPr>
            <a:lvl8pPr marL="2468245" lvl="7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8pPr>
            <a:lvl9pPr marL="2777490" lvl="8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9pPr>
          </a:lstStyle>
          <a:p/>
        </p:txBody>
      </p:sp>
      <p:sp>
        <p:nvSpPr>
          <p:cNvPr id="68" name="Google Shape;68;p10"/>
          <p:cNvSpPr txBox="1"/>
          <p:nvPr>
            <p:ph type="body" idx="2"/>
          </p:nvPr>
        </p:nvSpPr>
        <p:spPr>
          <a:xfrm>
            <a:off x="17332500" y="6046071"/>
            <a:ext cx="15499286" cy="17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lvl="0" indent="-27432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1890"/>
            </a:lvl1pPr>
            <a:lvl2pPr marL="617220" lvl="1" indent="-257175" algn="l">
              <a:spcBef>
                <a:spcPct val="65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1620"/>
            </a:lvl2pPr>
            <a:lvl3pPr marL="925195" lvl="2" indent="-240030" algn="l">
              <a:spcBef>
                <a:spcPct val="5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350"/>
            </a:lvl3pPr>
            <a:lvl4pPr marL="1234440" lvl="3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215"/>
            </a:lvl4pPr>
            <a:lvl5pPr marL="1543050" lvl="4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5pPr>
            <a:lvl6pPr marL="1851660" lvl="5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6pPr>
            <a:lvl7pPr marL="2160270" lvl="6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7pPr>
            <a:lvl8pPr marL="2468245" lvl="7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8pPr>
            <a:lvl9pPr marL="2777490" lvl="8" indent="-231775" algn="l">
              <a:spcBef>
                <a:spcPct val="49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215"/>
            </a:lvl9pPr>
          </a:lstStyle>
          <a:p/>
        </p:txBody>
      </p:sp>
      <p:sp>
        <p:nvSpPr>
          <p:cNvPr id="69" name="Google Shape;69;p10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730357" y="1037143"/>
            <a:ext cx="31101428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ctr" anchorCtr="0"/>
          <a:lstStyle>
            <a:lvl1pPr marR="0" lvl="0" algn="ctr" rtl="0">
              <a:spcBef>
                <a:spcPct val="0"/>
              </a:spcBef>
              <a:spcAft>
                <a:spcPts val="0"/>
              </a:spcAft>
              <a:buSzPts val="1400"/>
              <a:buNone/>
              <a:defRPr sz="122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spcBef>
                <a:spcPct val="0"/>
              </a:spcBef>
              <a:spcAft>
                <a:spcPts val="0"/>
              </a:spcAft>
              <a:buSzPts val="1400"/>
              <a:buNone/>
              <a:defRPr sz="122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spcBef>
                <a:spcPct val="0"/>
              </a:spcBef>
              <a:spcAft>
                <a:spcPts val="0"/>
              </a:spcAft>
              <a:buSzPts val="1400"/>
              <a:buNone/>
              <a:defRPr sz="122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spcBef>
                <a:spcPct val="0"/>
              </a:spcBef>
              <a:spcAft>
                <a:spcPts val="0"/>
              </a:spcAft>
              <a:buSzPts val="1400"/>
              <a:buNone/>
              <a:defRPr sz="122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spcBef>
                <a:spcPct val="0"/>
              </a:spcBef>
              <a:spcAft>
                <a:spcPts val="0"/>
              </a:spcAft>
              <a:buSzPts val="1400"/>
              <a:buNone/>
              <a:defRPr sz="122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spcBef>
                <a:spcPct val="0"/>
              </a:spcBef>
              <a:spcAft>
                <a:spcPts val="0"/>
              </a:spcAft>
              <a:buSzPts val="1400"/>
              <a:buNone/>
              <a:defRPr sz="122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spcBef>
                <a:spcPct val="0"/>
              </a:spcBef>
              <a:spcAft>
                <a:spcPts val="0"/>
              </a:spcAft>
              <a:buSzPts val="1400"/>
              <a:buNone/>
              <a:defRPr sz="122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spcBef>
                <a:spcPct val="0"/>
              </a:spcBef>
              <a:spcAft>
                <a:spcPts val="0"/>
              </a:spcAft>
              <a:buSzPts val="1400"/>
              <a:buNone/>
              <a:defRPr sz="122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spcBef>
                <a:spcPct val="0"/>
              </a:spcBef>
              <a:spcAft>
                <a:spcPts val="0"/>
              </a:spcAft>
              <a:buSzPts val="1400"/>
              <a:buNone/>
              <a:defRPr sz="122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1730357" y="6046071"/>
            <a:ext cx="31101428" cy="17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L="307975" marR="0" lvl="0" indent="-715645" algn="l" rtl="0">
              <a:spcBef>
                <a:spcPts val="1765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 panose="020B0604020202020204"/>
              <a:buChar char="•"/>
              <a:defRPr sz="884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17220" marR="0" lvl="1" indent="-647065" algn="l" rtl="0">
              <a:spcBef>
                <a:spcPts val="155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 panose="020B0604020202020204"/>
              <a:buChar char="–"/>
              <a:defRPr sz="776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25195" marR="0" lvl="2" indent="-574675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9800"/>
              <a:buFont typeface="Arial" panose="020B0604020202020204"/>
              <a:buChar char="•"/>
              <a:defRPr sz="66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234440" marR="0" lvl="3" indent="-501650" algn="l" rtl="0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Char char="–"/>
              <a:defRPr sz="547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543050" marR="0" lvl="4" indent="-501650" algn="l" rtl="0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Char char="»"/>
              <a:defRPr sz="547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1851660" marR="0" lvl="5" indent="-501650" algn="l" rtl="0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Char char="»"/>
              <a:defRPr sz="547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160270" marR="0" lvl="6" indent="-501650" algn="l" rtl="0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Char char="»"/>
              <a:defRPr sz="547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2468245" marR="0" lvl="7" indent="-501650" algn="l" rtl="0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Char char="»"/>
              <a:defRPr sz="547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2777490" marR="0" lvl="8" indent="-501650" algn="l" rtl="0">
              <a:spcBef>
                <a:spcPct val="2190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 panose="020B0604020202020204"/>
              <a:buChar char="»"/>
              <a:defRPr sz="547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173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11810358" y="23603572"/>
            <a:ext cx="1094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/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 sz="16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24770357" y="23603572"/>
            <a:ext cx="8061429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075" tIns="188025" rIns="376075" bIns="188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 panose="020B0604020202020204"/>
              <a:buNone/>
              <a:defRPr sz="39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20204"/>
        <a:defRPr sz="94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8" Type="http://schemas.openxmlformats.org/officeDocument/2006/relationships/diagramData" Target="../diagrams/data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6.png"/><Relationship Id="rId20" Type="http://schemas.openxmlformats.org/officeDocument/2006/relationships/image" Target="../media/image5.png"/><Relationship Id="rId2" Type="http://schemas.openxmlformats.org/officeDocument/2006/relationships/image" Target="../media/image2.png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microsoft.com/office/2007/relationships/diagramDrawing" Target="../diagrams/drawing3.xml"/><Relationship Id="rId16" Type="http://schemas.openxmlformats.org/officeDocument/2006/relationships/diagramColors" Target="../diagrams/colors3.xml"/><Relationship Id="rId15" Type="http://schemas.openxmlformats.org/officeDocument/2006/relationships/diagramQuickStyle" Target="../diagrams/quickStyle3.xml"/><Relationship Id="rId14" Type="http://schemas.openxmlformats.org/officeDocument/2006/relationships/diagramLayout" Target="../diagrams/layout3.xml"/><Relationship Id="rId13" Type="http://schemas.openxmlformats.org/officeDocument/2006/relationships/diagramData" Target="../diagrams/data3.xml"/><Relationship Id="rId12" Type="http://schemas.microsoft.com/office/2007/relationships/diagramDrawing" Target="../diagrams/drawing2.xml"/><Relationship Id="rId11" Type="http://schemas.openxmlformats.org/officeDocument/2006/relationships/diagramColors" Target="../diagrams/colors2.xml"/><Relationship Id="rId10" Type="http://schemas.openxmlformats.org/officeDocument/2006/relationships/diagramQuickStyle" Target="../diagrams/quickStyle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BFBE">
                <a:alpha val="61176"/>
              </a:srgbClr>
            </a:gs>
            <a:gs pos="100000">
              <a:srgbClr val="E2C6C5"/>
            </a:gs>
          </a:gsLst>
          <a:lin ang="5400012" scaled="0"/>
        </a:gra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07;p13"/>
          <p:cNvSpPr/>
          <p:nvPr/>
        </p:nvSpPr>
        <p:spPr>
          <a:xfrm>
            <a:off x="12311380" y="3689985"/>
            <a:ext cx="22132290" cy="10262870"/>
          </a:xfrm>
          <a:prstGeom prst="roundRect">
            <a:avLst>
              <a:gd name="adj" fmla="val 4572"/>
            </a:avLst>
          </a:prstGeom>
          <a:solidFill>
            <a:srgbClr val="FFFEEE">
              <a:alpha val="73460"/>
            </a:srgbClr>
          </a:solidFill>
          <a:ln w="9525" cap="flat" cmpd="sng">
            <a:solidFill>
              <a:srgbClr val="D642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2242" tIns="52242" rIns="52242" bIns="52242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9" name="Google Shape;89;p13"/>
          <p:cNvSpPr txBox="1"/>
          <p:nvPr/>
        </p:nvSpPr>
        <p:spPr>
          <a:xfrm>
            <a:off x="31115" y="41275"/>
            <a:ext cx="34564955" cy="3541395"/>
          </a:xfrm>
          <a:prstGeom prst="rect">
            <a:avLst/>
          </a:prstGeom>
          <a:gradFill>
            <a:gsLst>
              <a:gs pos="0">
                <a:srgbClr val="3E000B"/>
              </a:gs>
              <a:gs pos="100000">
                <a:srgbClr val="860018"/>
              </a:gs>
            </a:gsLst>
            <a:lin ang="5400000" scaled="0"/>
          </a:gradFill>
          <a:ln>
            <a:noFill/>
          </a:ln>
        </p:spPr>
        <p:txBody>
          <a:bodyPr spcFirstLastPara="1" wrap="square" lIns="65971" tIns="32985" rIns="65971" bIns="3298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9000"/>
              <a:buFont typeface="Arial" panose="020B0604020202020204"/>
              <a:buNone/>
            </a:pPr>
            <a:r>
              <a:rPr lang="en-US" sz="54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Part-of-Speech Tags, Age, and Language Impairment -  </a:t>
            </a:r>
            <a:endParaRPr sz="5400" b="1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9000"/>
              <a:buFont typeface="Arial" panose="020B0604020202020204"/>
              <a:buNone/>
            </a:pPr>
            <a:r>
              <a:rPr lang="en-US" sz="54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Language Production Analysis using Machine Learning Techniques</a:t>
            </a:r>
            <a:endParaRPr lang="en-US" sz="5400" b="1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9000"/>
              <a:buFont typeface="Arial" panose="020B0604020202020204"/>
              <a:buNone/>
            </a:pPr>
            <a:r>
              <a:rPr lang="en-US" sz="4400" i="0" u="none" strike="noStrike" cap="none">
                <a:solidFill>
                  <a:srgbClr val="FFFF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of Chicago</a:t>
            </a:r>
            <a:endParaRPr lang="en-US" sz="4400" i="0" u="none" strike="noStrike" cap="none">
              <a:solidFill>
                <a:srgbClr val="FFFF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9000"/>
              <a:buFont typeface="Arial" panose="020B0604020202020204"/>
              <a:buNone/>
            </a:pPr>
            <a:r>
              <a:rPr lang="en-US" sz="4400">
                <a:solidFill>
                  <a:srgbClr val="FFFF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Delores Tang</a:t>
            </a:r>
            <a:endParaRPr lang="en-US" sz="4400">
              <a:solidFill>
                <a:srgbClr val="FFFF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1" name="Google Shape;101;p13" descr="full-color-sm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4525" y="577850"/>
            <a:ext cx="2221865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28731771" y="6429478"/>
            <a:ext cx="105229" cy="27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8" tIns="26114" rIns="52228" bIns="2611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3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58750" y="3689985"/>
            <a:ext cx="11951335" cy="18413095"/>
          </a:xfrm>
          <a:prstGeom prst="roundRect">
            <a:avLst>
              <a:gd name="adj" fmla="val 4572"/>
            </a:avLst>
          </a:prstGeom>
          <a:solidFill>
            <a:srgbClr val="FFFEEE">
              <a:alpha val="73460"/>
            </a:srgbClr>
          </a:solidFill>
          <a:ln w="9525" cap="flat" cmpd="sng">
            <a:solidFill>
              <a:srgbClr val="D642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2242" tIns="52242" rIns="52242" bIns="522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8" name="Google Shape;108;p13"/>
          <p:cNvSpPr txBox="1"/>
          <p:nvPr/>
        </p:nvSpPr>
        <p:spPr>
          <a:xfrm>
            <a:off x="2663825" y="3920490"/>
            <a:ext cx="6766560" cy="894080"/>
          </a:xfrm>
          <a:prstGeom prst="rect">
            <a:avLst/>
          </a:prstGeom>
          <a:gradFill>
            <a:gsLst>
              <a:gs pos="0">
                <a:srgbClr val="860018"/>
              </a:gs>
              <a:gs pos="100000">
                <a:srgbClr val="3E000B"/>
              </a:gs>
            </a:gsLst>
            <a:lin ang="5400012" scaled="0"/>
          </a:gradFill>
          <a:ln>
            <a:noFill/>
          </a:ln>
        </p:spPr>
        <p:txBody>
          <a:bodyPr spcFirstLastPara="1" wrap="square" lIns="65971" tIns="32985" rIns="65971" bIns="3298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US" sz="54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370205" y="5022850"/>
            <a:ext cx="11739880" cy="2774315"/>
            <a:chOff x="583" y="7910"/>
            <a:chExt cx="18488" cy="4369"/>
          </a:xfrm>
        </p:grpSpPr>
        <p:grpSp>
          <p:nvGrpSpPr>
            <p:cNvPr id="47" name="组合 46"/>
            <p:cNvGrpSpPr/>
            <p:nvPr/>
          </p:nvGrpSpPr>
          <p:grpSpPr>
            <a:xfrm>
              <a:off x="1015" y="7910"/>
              <a:ext cx="8823" cy="1381"/>
              <a:chOff x="991" y="8745"/>
              <a:chExt cx="8823" cy="1745"/>
            </a:xfrm>
          </p:grpSpPr>
          <p:sp>
            <p:nvSpPr>
              <p:cNvPr id="2" name="图文框 1"/>
              <p:cNvSpPr/>
              <p:nvPr/>
            </p:nvSpPr>
            <p:spPr>
              <a:xfrm>
                <a:off x="991" y="8745"/>
                <a:ext cx="8823" cy="1745"/>
              </a:xfrm>
              <a:prstGeom prst="frame">
                <a:avLst/>
              </a:prstGeom>
              <a:solidFill>
                <a:srgbClr val="D64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300" y="8833"/>
                <a:ext cx="8158" cy="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>
                    <a:latin typeface="Times New Roman" panose="02020603050405020304" charset="0"/>
                    <a:cs typeface="Times New Roman" panose="02020603050405020304" charset="0"/>
                  </a:rPr>
                  <a:t>“Nouns before Verbs”</a:t>
                </a:r>
                <a:endParaRPr lang="en-US" altLang="zh-CN" sz="4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583" y="9591"/>
              <a:ext cx="18488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buFont typeface="Wingdings" panose="05000000000000000000" charset="0"/>
                <a:buChar char="u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Children’s ability to acquire </a:t>
              </a: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verbs </a:t>
              </a: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seemed to lag behind their ability to acquire </a:t>
              </a: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nouns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57200" lvl="0" indent="-457200">
                <a:buFont typeface="Wingdings" panose="05000000000000000000" charset="0"/>
                <a:buChar char="u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Past literature primarily focused on children under age of 5.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44828" y="7835983"/>
            <a:ext cx="9803282" cy="876935"/>
            <a:chOff x="1005" y="8404"/>
            <a:chExt cx="8830" cy="1745"/>
          </a:xfrm>
        </p:grpSpPr>
        <p:sp>
          <p:nvSpPr>
            <p:cNvPr id="76" name="图文框 75"/>
            <p:cNvSpPr/>
            <p:nvPr/>
          </p:nvSpPr>
          <p:spPr>
            <a:xfrm>
              <a:off x="1005" y="8404"/>
              <a:ext cx="8823" cy="1745"/>
            </a:xfrm>
            <a:prstGeom prst="frame">
              <a:avLst/>
            </a:prstGeom>
            <a:solidFill>
              <a:srgbClr val="D642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83" y="8493"/>
              <a:ext cx="8752" cy="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>
                  <a:latin typeface="Times New Roman" panose="02020603050405020304" charset="0"/>
                  <a:cs typeface="Times New Roman" panose="02020603050405020304" charset="0"/>
                </a:rPr>
                <a:t>Natural Partition vs. Linguistic Relativity</a:t>
              </a:r>
              <a:endParaRPr lang="en-US" altLang="zh-CN" sz="4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375285" y="8791575"/>
            <a:ext cx="113442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eaLnBrk="1" fontAlgn="auto" latinLnBrk="0" hangingPunct="1">
              <a:lnSpc>
                <a:spcPct val="110000"/>
              </a:lnSpc>
              <a:spcAft>
                <a:spcPts val="1500"/>
              </a:spcAft>
              <a:buFont typeface="Wingdings" panose="05000000000000000000" charset="0"/>
              <a:buChar char="u"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Natural Partition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: pattern emerged because of the abstract/concrete distinction in how humans perceive objects and events.  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buFont typeface="Wingdings" panose="05000000000000000000" charset="0"/>
              <a:buChar char="u"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Linguistic Relativity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: English language is Noun-focused.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Was not supported by cross-cultural studies. 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375073" y="11910091"/>
            <a:ext cx="11425132" cy="2559314"/>
            <a:chOff x="731" y="21105"/>
            <a:chExt cx="17993" cy="5428"/>
          </a:xfrm>
        </p:grpSpPr>
        <p:sp>
          <p:nvSpPr>
            <p:cNvPr id="97" name="右箭头 96"/>
            <p:cNvSpPr/>
            <p:nvPr/>
          </p:nvSpPr>
          <p:spPr>
            <a:xfrm>
              <a:off x="1541" y="21516"/>
              <a:ext cx="16497" cy="4464"/>
            </a:xfrm>
            <a:prstGeom prst="rightArrow">
              <a:avLst/>
            </a:prstGeom>
            <a:gradFill>
              <a:gsLst>
                <a:gs pos="0">
                  <a:srgbClr val="F9F0E4">
                    <a:alpha val="59000"/>
                  </a:srgb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731" y="21105"/>
              <a:ext cx="17993" cy="5428"/>
              <a:chOff x="752" y="25729"/>
              <a:chExt cx="17993" cy="5428"/>
            </a:xfrm>
          </p:grpSpPr>
          <p:sp>
            <p:nvSpPr>
              <p:cNvPr id="135" name="梯形 134"/>
              <p:cNvSpPr/>
              <p:nvPr/>
            </p:nvSpPr>
            <p:spPr>
              <a:xfrm rot="5400000">
                <a:off x="13079" y="25778"/>
                <a:ext cx="5426" cy="5328"/>
              </a:xfrm>
              <a:prstGeom prst="trapezoid">
                <a:avLst>
                  <a:gd name="adj" fmla="val 15990"/>
                </a:avLst>
              </a:prstGeom>
              <a:solidFill>
                <a:srgbClr val="FFFC9A">
                  <a:alpha val="49000"/>
                </a:srgbClr>
              </a:solidFill>
              <a:ln>
                <a:noFill/>
              </a:ln>
              <a:effectLst>
                <a:outerShdw blurRad="12700" dir="10800000" sx="102000" sy="102000" algn="r" rotWithShape="0">
                  <a:schemeClr val="bg1">
                    <a:lumMod val="65000"/>
                    <a:alpha val="5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>
                <a:off x="752" y="25731"/>
                <a:ext cx="17993" cy="5426"/>
                <a:chOff x="464" y="31723"/>
                <a:chExt cx="17993" cy="5426"/>
              </a:xfrm>
            </p:grpSpPr>
            <p:grpSp>
              <p:nvGrpSpPr>
                <p:cNvPr id="124" name="组合 123"/>
                <p:cNvGrpSpPr/>
                <p:nvPr/>
              </p:nvGrpSpPr>
              <p:grpSpPr>
                <a:xfrm>
                  <a:off x="464" y="31723"/>
                  <a:ext cx="4897" cy="5426"/>
                  <a:chOff x="18426" y="34443"/>
                  <a:chExt cx="5904" cy="7296"/>
                </a:xfrm>
                <a:effectLst>
                  <a:outerShdw blurRad="12700" dir="10800000" sx="102000" sy="102000" algn="r" rotWithShape="0">
                    <a:schemeClr val="bg1">
                      <a:lumMod val="65000"/>
                      <a:alpha val="53000"/>
                    </a:schemeClr>
                  </a:outerShdw>
                </a:effectLst>
              </p:grpSpPr>
              <p:sp>
                <p:nvSpPr>
                  <p:cNvPr id="120" name="梯形 119"/>
                  <p:cNvSpPr/>
                  <p:nvPr/>
                </p:nvSpPr>
                <p:spPr>
                  <a:xfrm rot="5400000">
                    <a:off x="17783" y="35881"/>
                    <a:ext cx="7296" cy="4420"/>
                  </a:xfrm>
                  <a:prstGeom prst="trapezoid">
                    <a:avLst>
                      <a:gd name="adj" fmla="val 15990"/>
                    </a:avLst>
                  </a:prstGeom>
                  <a:solidFill>
                    <a:srgbClr val="FFFC9A">
                      <a:alpha val="49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18426" y="36425"/>
                    <a:ext cx="5904" cy="3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p>
                    <a:pPr marL="0" indent="0" algn="ctr">
                      <a:buFont typeface="Wingdings" panose="05000000000000000000" charset="0"/>
                      <a:buNone/>
                    </a:pPr>
                    <a:r>
                      <a:rPr lang="en-US" altLang="zh-CN" sz="35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Noun-Verb Distinction</a:t>
                    </a:r>
                    <a:endParaRPr lang="en-US" altLang="zh-CN" sz="35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130" name="文本框 129"/>
                <p:cNvSpPr txBox="1"/>
                <p:nvPr/>
              </p:nvSpPr>
              <p:spPr>
                <a:xfrm>
                  <a:off x="12840" y="32456"/>
                  <a:ext cx="5617" cy="395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p>
                  <a:pPr lv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zh-CN" sz="3200" b="1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Word Imageability</a:t>
                  </a:r>
                  <a:endParaRPr lang="zh-CN" altLang="en-US" sz="3500"/>
                </a:p>
                <a:p>
                  <a:pPr marL="457200" lvl="1" indent="-4572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zh-CN" sz="2600">
                      <a:sym typeface="+mn-ea"/>
                    </a:rPr>
                    <a:t>Ease to make mental representations</a:t>
                  </a:r>
                  <a:endParaRPr lang="en-US" altLang="zh-CN" sz="2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132" name="组合 131"/>
                <p:cNvGrpSpPr/>
                <p:nvPr/>
              </p:nvGrpSpPr>
              <p:grpSpPr>
                <a:xfrm>
                  <a:off x="5555" y="31723"/>
                  <a:ext cx="6344" cy="5426"/>
                  <a:chOff x="5555" y="31723"/>
                  <a:chExt cx="6344" cy="5426"/>
                </a:xfrm>
              </p:grpSpPr>
              <p:sp>
                <p:nvSpPr>
                  <p:cNvPr id="131" name="梯形 130"/>
                  <p:cNvSpPr/>
                  <p:nvPr/>
                </p:nvSpPr>
                <p:spPr>
                  <a:xfrm rot="5400000">
                    <a:off x="6086" y="31336"/>
                    <a:ext cx="5426" cy="6200"/>
                  </a:xfrm>
                  <a:prstGeom prst="trapezoid">
                    <a:avLst>
                      <a:gd name="adj" fmla="val 15990"/>
                    </a:avLst>
                  </a:prstGeom>
                  <a:solidFill>
                    <a:srgbClr val="FFFC9A">
                      <a:alpha val="49000"/>
                    </a:srgbClr>
                  </a:solidFill>
                  <a:ln>
                    <a:noFill/>
                  </a:ln>
                  <a:effectLst>
                    <a:outerShdw blurRad="12700" dir="10800000" sx="102000" sy="102000" algn="r" rotWithShape="0">
                      <a:schemeClr val="bg1">
                        <a:lumMod val="65000"/>
                        <a:alpha val="53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文本框 126"/>
                  <p:cNvSpPr txBox="1"/>
                  <p:nvPr/>
                </p:nvSpPr>
                <p:spPr>
                  <a:xfrm>
                    <a:off x="5555" y="32898"/>
                    <a:ext cx="6241" cy="307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p>
                    <a:pPr marL="0" indent="0" algn="l">
                      <a:buFont typeface="Wingdings" panose="05000000000000000000" charset="0"/>
                      <a:buNone/>
                    </a:pPr>
                    <a:r>
                      <a:rPr lang="en-US" altLang="zh-CN" sz="3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Part-of-speech  (POS)</a:t>
                    </a:r>
                    <a:endParaRPr lang="en-US" altLang="zh-CN" sz="3500" b="1"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marL="457200" lvl="1" indent="-457200" algn="l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altLang="zh-CN" sz="2600">
                        <a:sym typeface="+mn-ea"/>
                      </a:rPr>
                      <a:t>Structure Complexity</a:t>
                    </a:r>
                    <a:endParaRPr lang="en-US" altLang="zh-CN" sz="2600">
                      <a:sym typeface="+mn-ea"/>
                    </a:endParaRPr>
                  </a:p>
                  <a:p>
                    <a:pPr marL="457200" lvl="1" indent="-457200" algn="l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altLang="zh-CN" sz="2600">
                        <a:sym typeface="+mn-ea"/>
                      </a:rPr>
                      <a:t>Information needed</a:t>
                    </a:r>
                    <a:endParaRPr lang="en-US" altLang="zh-CN" sz="26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</p:grpSp>
      <p:grpSp>
        <p:nvGrpSpPr>
          <p:cNvPr id="138" name="组合 137"/>
          <p:cNvGrpSpPr/>
          <p:nvPr/>
        </p:nvGrpSpPr>
        <p:grpSpPr>
          <a:xfrm>
            <a:off x="370205" y="14772640"/>
            <a:ext cx="11739880" cy="4044315"/>
            <a:chOff x="583" y="7910"/>
            <a:chExt cx="18488" cy="6369"/>
          </a:xfrm>
        </p:grpSpPr>
        <p:grpSp>
          <p:nvGrpSpPr>
            <p:cNvPr id="139" name="组合 138"/>
            <p:cNvGrpSpPr/>
            <p:nvPr/>
          </p:nvGrpSpPr>
          <p:grpSpPr>
            <a:xfrm>
              <a:off x="1015" y="7910"/>
              <a:ext cx="8823" cy="1381"/>
              <a:chOff x="991" y="8745"/>
              <a:chExt cx="8823" cy="1745"/>
            </a:xfrm>
          </p:grpSpPr>
          <p:sp>
            <p:nvSpPr>
              <p:cNvPr id="140" name="图文框 139"/>
              <p:cNvSpPr/>
              <p:nvPr/>
            </p:nvSpPr>
            <p:spPr>
              <a:xfrm>
                <a:off x="991" y="8745"/>
                <a:ext cx="8823" cy="1745"/>
              </a:xfrm>
              <a:prstGeom prst="frame">
                <a:avLst/>
              </a:prstGeom>
              <a:solidFill>
                <a:srgbClr val="D64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300" y="8833"/>
                <a:ext cx="8158" cy="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>
                    <a:latin typeface="Times New Roman" panose="02020603050405020304" charset="0"/>
                    <a:cs typeface="Times New Roman" panose="02020603050405020304" charset="0"/>
                  </a:rPr>
                  <a:t>Language Impairment</a:t>
                </a:r>
                <a:endParaRPr lang="en-US" altLang="zh-CN" sz="4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42" name="文本框 141"/>
            <p:cNvSpPr txBox="1"/>
            <p:nvPr/>
          </p:nvSpPr>
          <p:spPr>
            <a:xfrm>
              <a:off x="583" y="9591"/>
              <a:ext cx="18488" cy="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buFont typeface="Wingdings" panose="05000000000000000000" charset="0"/>
                <a:buChar char="u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Diagnosis for </a:t>
              </a: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Specific Language Impairment</a:t>
              </a: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 (SLI):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Receptive: information processing, understanding;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Expressive: 	spelling &amp; vocabulary, simpler sentences;   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3" indent="0" eaLnBrk="1" fontAlgn="auto" latinLnBrk="0" hangingPunct="1">
                <a:spcAft>
                  <a:spcPts val="1500"/>
                </a:spcAft>
                <a:buFont typeface="Wingdings" panose="05000000000000000000" charset="0"/>
                <a:buNone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			inappropriate/insufficient utterances.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57200" lvl="0" indent="-457200">
                <a:buFont typeface="Wingdings" panose="05000000000000000000" charset="0"/>
                <a:buChar char="u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Lack of evidence on specific linguistic structures. 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46" name="Google Shape;108;p13"/>
          <p:cNvSpPr txBox="1"/>
          <p:nvPr/>
        </p:nvSpPr>
        <p:spPr>
          <a:xfrm>
            <a:off x="13091160" y="3920490"/>
            <a:ext cx="6766560" cy="894080"/>
          </a:xfrm>
          <a:prstGeom prst="rect">
            <a:avLst/>
          </a:prstGeom>
          <a:gradFill>
            <a:gsLst>
              <a:gs pos="0">
                <a:srgbClr val="860018"/>
              </a:gs>
              <a:gs pos="100000">
                <a:srgbClr val="3E000B"/>
              </a:gs>
            </a:gsLst>
            <a:lin ang="5400012" scaled="0"/>
          </a:gradFill>
          <a:ln>
            <a:noFill/>
          </a:ln>
        </p:spPr>
        <p:txBody>
          <a:bodyPr spcFirstLastPara="1" wrap="square" lIns="65971" tIns="32985" rIns="65971" bIns="3298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Methods</a:t>
            </a:r>
            <a:endParaRPr lang="en-US" sz="54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12418695" y="5022850"/>
            <a:ext cx="7959090" cy="8754745"/>
            <a:chOff x="583" y="7910"/>
            <a:chExt cx="17731" cy="13787"/>
          </a:xfrm>
        </p:grpSpPr>
        <p:grpSp>
          <p:nvGrpSpPr>
            <p:cNvPr id="148" name="组合 147"/>
            <p:cNvGrpSpPr/>
            <p:nvPr/>
          </p:nvGrpSpPr>
          <p:grpSpPr>
            <a:xfrm>
              <a:off x="1015" y="7910"/>
              <a:ext cx="5391" cy="1381"/>
              <a:chOff x="991" y="8745"/>
              <a:chExt cx="5391" cy="1745"/>
            </a:xfrm>
          </p:grpSpPr>
          <p:sp>
            <p:nvSpPr>
              <p:cNvPr id="149" name="图文框 148"/>
              <p:cNvSpPr/>
              <p:nvPr/>
            </p:nvSpPr>
            <p:spPr>
              <a:xfrm>
                <a:off x="991" y="8745"/>
                <a:ext cx="5391" cy="1745"/>
              </a:xfrm>
              <a:prstGeom prst="frame">
                <a:avLst/>
              </a:prstGeom>
              <a:solidFill>
                <a:srgbClr val="D64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1300" y="8833"/>
                <a:ext cx="4870" cy="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>
                    <a:latin typeface="Times New Roman" panose="02020603050405020304" charset="0"/>
                    <a:cs typeface="Times New Roman" panose="02020603050405020304" charset="0"/>
                  </a:rPr>
                  <a:t>Dataset</a:t>
                </a:r>
                <a:endParaRPr lang="en-US" altLang="zh-CN" sz="4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583" y="9375"/>
              <a:ext cx="17731" cy="1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 eaLnBrk="1" fontAlgn="auto" latinLnBrk="0" hangingPunct="1">
                <a:spcAft>
                  <a:spcPts val="1500"/>
                </a:spcAft>
                <a:buFont typeface="Wingdings" panose="05000000000000000000" charset="0"/>
                <a:buChar char="u"/>
              </a:pP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Childes</a:t>
              </a: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 (Child Language Data Exchange System)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57200" indent="-457200">
                <a:buFont typeface="Wingdings" panose="05000000000000000000" charset="0"/>
                <a:buChar char="u"/>
              </a:pP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Gillam Corpus</a:t>
              </a:r>
              <a:endParaRPr lang="en-US" altLang="zh-CN" sz="35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Test of Narrative Language (TNL) 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McDonald's storytelling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Typical</a:t>
              </a: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:171; </a:t>
              </a: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Impaired</a:t>
              </a: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: 497 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371600" lvl="2" indent="-457200">
                <a:buFont typeface="Wingdings" panose="05000000000000000000" charset="0"/>
                <a:buChar char="Ø"/>
              </a:pP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914400" lvl="2" indent="0">
                <a:buFont typeface="Wingdings" panose="05000000000000000000" charset="0"/>
                <a:buNone/>
              </a:pPr>
              <a:endParaRPr lang="en-US" altLang="zh-CN" sz="35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152" name="图片 151"/>
          <p:cNvPicPr>
            <a:picLocks noChangeAspect="1"/>
          </p:cNvPicPr>
          <p:nvPr/>
        </p:nvPicPr>
        <p:blipFill>
          <a:blip r:embed="rId2"/>
          <a:srcRect b="9421"/>
          <a:stretch>
            <a:fillRect/>
          </a:stretch>
        </p:blipFill>
        <p:spPr>
          <a:xfrm>
            <a:off x="12807950" y="9511665"/>
            <a:ext cx="7332980" cy="4232910"/>
          </a:xfrm>
          <a:prstGeom prst="rect">
            <a:avLst/>
          </a:prstGeom>
        </p:spPr>
      </p:pic>
      <p:cxnSp>
        <p:nvCxnSpPr>
          <p:cNvPr id="154" name="直接连接符 153"/>
          <p:cNvCxnSpPr/>
          <p:nvPr/>
        </p:nvCxnSpPr>
        <p:spPr>
          <a:xfrm>
            <a:off x="20370165" y="5264150"/>
            <a:ext cx="22860" cy="8474710"/>
          </a:xfrm>
          <a:prstGeom prst="line">
            <a:avLst/>
          </a:prstGeom>
          <a:ln w="63500" cmpd="thickThin">
            <a:solidFill>
              <a:srgbClr val="D6423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0" name="表格 169"/>
          <p:cNvGraphicFramePr/>
          <p:nvPr/>
        </p:nvGraphicFramePr>
        <p:xfrm>
          <a:off x="20601305" y="3920490"/>
          <a:ext cx="136105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055"/>
                <a:gridCol w="2261235"/>
                <a:gridCol w="2277745"/>
                <a:gridCol w="1638935"/>
                <a:gridCol w="1075055"/>
                <a:gridCol w="2978785"/>
                <a:gridCol w="1071880"/>
                <a:gridCol w="1612900"/>
              </a:tblGrid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en-US" altLang="zh-CN" sz="30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D6423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Gloss</a:t>
                      </a:r>
                      <a:endParaRPr lang="en-US" altLang="zh-CN" sz="30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D6423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POS tags</a:t>
                      </a:r>
                      <a:endParaRPr lang="en-US" altLang="zh-CN" sz="30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D6423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Impaired</a:t>
                      </a:r>
                      <a:endParaRPr lang="en-US" altLang="zh-CN" sz="30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D6423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Age</a:t>
                      </a:r>
                      <a:endParaRPr lang="en-US" altLang="zh-CN" sz="30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D6423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POS tags frequencies</a:t>
                      </a:r>
                      <a:endParaRPr lang="en-US" altLang="zh-CN" sz="30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D6423F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N:V</a:t>
                      </a:r>
                      <a:endParaRPr lang="en-US" altLang="zh-CN" sz="30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D6423F">
                        <a:alpha val="67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 i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N+V</a:t>
                      </a:r>
                      <a:endParaRPr lang="en-US" altLang="zh-CN" sz="3000" b="0" i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3000" b="0" i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Total</a:t>
                      </a:r>
                      <a:endParaRPr lang="en-US" altLang="zh-CN" sz="3000" b="0" i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D6423F">
                        <a:alpha val="67000"/>
                      </a:srgbClr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3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“I love bacon”</a:t>
                      </a:r>
                      <a:endParaRPr lang="en-US" altLang="zh-CN" sz="3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[pro:sub, v, n]</a:t>
                      </a:r>
                      <a:endParaRPr lang="en-US" altLang="zh-CN" sz="3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 or 1</a:t>
                      </a:r>
                      <a:endParaRPr lang="en-US" altLang="zh-CN" sz="3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3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(42 unique tags)</a:t>
                      </a:r>
                      <a:endParaRPr lang="en-US" altLang="zh-CN" sz="3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3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30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  <a:alpha val="18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1" name="直接连接符 170"/>
          <p:cNvCxnSpPr/>
          <p:nvPr/>
        </p:nvCxnSpPr>
        <p:spPr>
          <a:xfrm>
            <a:off x="32861885" y="4415790"/>
            <a:ext cx="10858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图示 171"/>
          <p:cNvGraphicFramePr/>
          <p:nvPr/>
        </p:nvGraphicFramePr>
        <p:xfrm>
          <a:off x="20709255" y="5835650"/>
          <a:ext cx="4162425" cy="756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7" name="图示 176"/>
          <p:cNvGraphicFramePr/>
          <p:nvPr/>
        </p:nvGraphicFramePr>
        <p:xfrm>
          <a:off x="25325070" y="5835650"/>
          <a:ext cx="4162425" cy="756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9" name="图示 178"/>
          <p:cNvGraphicFramePr/>
          <p:nvPr/>
        </p:nvGraphicFramePr>
        <p:xfrm>
          <a:off x="29785310" y="5835650"/>
          <a:ext cx="4162425" cy="756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80" name="文本框 179"/>
          <p:cNvSpPr txBox="1"/>
          <p:nvPr/>
        </p:nvSpPr>
        <p:spPr>
          <a:xfrm>
            <a:off x="20709255" y="7559040"/>
            <a:ext cx="416179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Output: Age</a:t>
            </a:r>
            <a:endParaRPr lang="en-US" altLang="zh-CN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Noun-Verb Ratio</a:t>
            </a:r>
            <a:b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One-way ANOVA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Noun+Verb/Total</a:t>
            </a:r>
            <a:b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Least squares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fontAlgn="auto" latinLnBrk="0" hangingPunct="1"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All POS/Total</a:t>
            </a:r>
            <a:b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Least squares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eaLnBrk="1" fontAlgn="auto" latinLnBrk="0" hangingPunct="1">
              <a:spcAft>
                <a:spcPts val="0"/>
              </a:spcAft>
              <a:buSzTx/>
              <a:buFont typeface="Arial" panose="020B0604020202020204" pitchFamily="34" charset="0"/>
              <a:buNone/>
            </a:pP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Impair vs. Typical</a:t>
            </a:r>
            <a:b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 t-test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25325705" y="7559040"/>
            <a:ext cx="4161790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Word Embeddings:</a:t>
            </a:r>
            <a:endParaRPr lang="en-US" altLang="zh-CN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b="1">
                <a:latin typeface="Times New Roman" panose="02020603050405020304" charset="0"/>
                <a:cs typeface="Times New Roman" panose="02020603050405020304" charset="0"/>
              </a:rPr>
              <a:t>GloVe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fontAlgn="auto" latinLnBrk="0" hangingPunct="1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Word2Vec 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Output: Impairment</a:t>
            </a:r>
            <a:endParaRPr lang="en-US" altLang="zh-CN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Naive Sequential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Simple RNN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LSTM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spcAft>
                <a:spcPts val="150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Random Forest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Output: Age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Simple RNN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spcAft>
                <a:spcPts val="150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 Forest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29785945" y="7595235"/>
            <a:ext cx="416179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Vectorizer:</a:t>
            </a:r>
            <a:endParaRPr lang="en-US" altLang="zh-CN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eaLnBrk="1" fontAlgn="auto" latinLnBrk="0" hangingPunct="1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TF-IDF vectorizer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Output: Impairment</a:t>
            </a:r>
            <a:endParaRPr lang="en-US" altLang="zh-CN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Logistic Regression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Naive-Bayes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Linear SVM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Ridge/Lasso/Elasticnet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spcAft>
                <a:spcPts val="150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Random Forest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Output: Age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Logistic Regression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5" name="Google Shape;107;p13"/>
          <p:cNvSpPr/>
          <p:nvPr/>
        </p:nvSpPr>
        <p:spPr>
          <a:xfrm>
            <a:off x="12311380" y="14161135"/>
            <a:ext cx="22131655" cy="11560810"/>
          </a:xfrm>
          <a:prstGeom prst="roundRect">
            <a:avLst>
              <a:gd name="adj" fmla="val 4572"/>
            </a:avLst>
          </a:prstGeom>
          <a:solidFill>
            <a:srgbClr val="FFFEEE">
              <a:alpha val="73460"/>
            </a:srgbClr>
          </a:solidFill>
          <a:ln w="9525" cap="flat" cmpd="sng">
            <a:solidFill>
              <a:srgbClr val="D642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2242" tIns="52242" rIns="52242" bIns="52242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90" name="组合 189"/>
          <p:cNvGrpSpPr/>
          <p:nvPr/>
        </p:nvGrpSpPr>
        <p:grpSpPr>
          <a:xfrm>
            <a:off x="339090" y="18908395"/>
            <a:ext cx="11673840" cy="3056255"/>
            <a:chOff x="457" y="35440"/>
            <a:chExt cx="18384" cy="4813"/>
          </a:xfrm>
        </p:grpSpPr>
        <p:cxnSp>
          <p:nvCxnSpPr>
            <p:cNvPr id="188" name="直接连接符 187"/>
            <p:cNvCxnSpPr/>
            <p:nvPr/>
          </p:nvCxnSpPr>
          <p:spPr>
            <a:xfrm>
              <a:off x="457" y="35440"/>
              <a:ext cx="18384" cy="0"/>
            </a:xfrm>
            <a:prstGeom prst="line">
              <a:avLst/>
            </a:prstGeom>
            <a:ln w="63500" cmpd="thickThin">
              <a:solidFill>
                <a:srgbClr val="D6423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188"/>
            <p:cNvSpPr txBox="1"/>
            <p:nvPr/>
          </p:nvSpPr>
          <p:spPr>
            <a:xfrm>
              <a:off x="583" y="35565"/>
              <a:ext cx="18001" cy="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indent="0">
                <a:buFont typeface="Wingdings" panose="05000000000000000000" charset="0"/>
                <a:buNone/>
              </a:pP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Research Question:</a:t>
              </a:r>
              <a:endParaRPr lang="en-US" altLang="zh-CN" sz="35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57200" indent="-457200" eaLnBrk="1" fontAlgn="auto" latinLnBrk="0" hangingPunct="1">
                <a:spcAft>
                  <a:spcPts val="1500"/>
                </a:spcAft>
                <a:buFont typeface="Wingdings" panose="05000000000000000000" charset="0"/>
                <a:buChar char="u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Do children across </a:t>
              </a: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ages (5-11)</a:t>
              </a: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 produce languages with different structures (e.g., in terms of </a:t>
              </a: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</a:rPr>
                <a:t>POS tags</a:t>
              </a: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)?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57200" indent="-457200">
                <a:buFont typeface="Wingdings" panose="05000000000000000000" charset="0"/>
                <a:buChar char="u"/>
              </a:pP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</a:rPr>
                <a:t>Does the trend differ between children </a:t>
              </a: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with </a:t>
              </a:r>
              <a:r>
                <a:rPr lang="en-US" altLang="zh-CN" sz="35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typical and impaired</a:t>
              </a:r>
              <a:r>
                <a:rPr lang="en-US" altLang="zh-CN" sz="35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language abilities?</a:t>
              </a:r>
              <a:endParaRPr lang="en-US" altLang="zh-CN" sz="3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91" name="Google Shape;108;p13"/>
          <p:cNvSpPr txBox="1"/>
          <p:nvPr/>
        </p:nvSpPr>
        <p:spPr>
          <a:xfrm>
            <a:off x="19857720" y="14331315"/>
            <a:ext cx="8016240" cy="894080"/>
          </a:xfrm>
          <a:prstGeom prst="rect">
            <a:avLst/>
          </a:prstGeom>
          <a:gradFill>
            <a:gsLst>
              <a:gs pos="0">
                <a:srgbClr val="860018"/>
              </a:gs>
              <a:gs pos="100000">
                <a:srgbClr val="3E000B"/>
              </a:gs>
            </a:gsLst>
            <a:lin ang="5400012" scaled="0"/>
          </a:gradFill>
          <a:ln>
            <a:noFill/>
          </a:ln>
        </p:spPr>
        <p:txBody>
          <a:bodyPr spcFirstLastPara="1" wrap="square" lIns="65971" tIns="32985" rIns="65971" bIns="3298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&amp; Discussion</a:t>
            </a:r>
            <a:endParaRPr lang="en-US" sz="54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12612370" y="15225395"/>
            <a:ext cx="9690100" cy="10325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Preliminary Analysis</a:t>
            </a:r>
            <a:endParaRPr lang="en-US" altLang="zh-CN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N:V ratio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 insignificant in relation to Age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N+V 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was negatively correlated to Age</a:t>
            </a:r>
            <a:endParaRPr lang="en-US" altLang="zh-CN" sz="35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Interrogative 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('what') and</a:t>
            </a: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relative 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('where') </a:t>
            </a: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pronouns 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are more frequently used as Age increases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endParaRPr lang="en-US" altLang="zh-CN" sz="35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3500" i="1">
                <a:latin typeface="Times New Roman" panose="02020603050405020304" charset="0"/>
                <a:cs typeface="Times New Roman" panose="02020603050405020304" charset="0"/>
              </a:rPr>
              <a:t>Discussion:</a:t>
            </a:r>
            <a:endParaRPr lang="en-US" altLang="zh-CN" sz="3500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Children use more complex sentence structures (more clauses) as they grow older.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This trend differs for children with typical and impaired language abilities.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The differences seem to converge as both groups grow older.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4" name="图片 19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18695" y="18570575"/>
            <a:ext cx="4927600" cy="3044190"/>
          </a:xfrm>
          <a:prstGeom prst="rect">
            <a:avLst/>
          </a:prstGeom>
        </p:spPr>
      </p:pic>
      <p:sp>
        <p:nvSpPr>
          <p:cNvPr id="196" name="文本框 195"/>
          <p:cNvSpPr txBox="1"/>
          <p:nvPr/>
        </p:nvSpPr>
        <p:spPr>
          <a:xfrm>
            <a:off x="22652355" y="15254605"/>
            <a:ext cx="11558905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Word-Based Analysis</a:t>
            </a:r>
            <a:endParaRPr lang="en-US" altLang="zh-CN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GloVe embedding 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returns better results.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Simple RNN stacked with LSTM 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as the best model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457200" algn="l">
              <a:buSzTx/>
              <a:buFont typeface="Wingdings" panose="05000000000000000000" charset="0"/>
              <a:buChar char="Ø"/>
            </a:pPr>
            <a:r>
              <a:rPr lang="en-US" altLang="zh-CN" sz="3500" i="1">
                <a:latin typeface="Times New Roman" panose="02020603050405020304" charset="0"/>
                <a:cs typeface="Times New Roman" panose="02020603050405020304" charset="0"/>
              </a:rPr>
              <a:t>However, validation accuracy stopped increasing at 0.7731 due to insufficient data</a:t>
            </a:r>
            <a:endParaRPr lang="en-US" altLang="zh-CN" sz="35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7" name="直接连接符 196"/>
          <p:cNvCxnSpPr/>
          <p:nvPr/>
        </p:nvCxnSpPr>
        <p:spPr>
          <a:xfrm flipH="1">
            <a:off x="22441535" y="15840075"/>
            <a:ext cx="24130" cy="9293225"/>
          </a:xfrm>
          <a:prstGeom prst="line">
            <a:avLst/>
          </a:prstGeom>
          <a:ln w="63500" cmpd="thickThin">
            <a:solidFill>
              <a:srgbClr val="D6423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图片 19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455515" y="18538190"/>
            <a:ext cx="4803775" cy="3106420"/>
          </a:xfrm>
          <a:prstGeom prst="rect">
            <a:avLst/>
          </a:prstGeom>
        </p:spPr>
      </p:pic>
      <p:sp>
        <p:nvSpPr>
          <p:cNvPr id="199" name="文本框 198"/>
          <p:cNvSpPr txBox="1"/>
          <p:nvPr/>
        </p:nvSpPr>
        <p:spPr>
          <a:xfrm>
            <a:off x="22652990" y="21644610"/>
            <a:ext cx="1155890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3500" b="1">
                <a:latin typeface="Times New Roman" panose="02020603050405020304" charset="0"/>
                <a:cs typeface="Times New Roman" panose="02020603050405020304" charset="0"/>
              </a:rPr>
              <a:t>POS-Based Analysis </a:t>
            </a: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(bigrams &amp; trigrams)</a:t>
            </a:r>
            <a:endParaRPr lang="en-US" altLang="zh-CN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Model selection:</a:t>
            </a: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Ridge</a:t>
            </a:r>
            <a:endParaRPr lang="en-US" altLang="zh-CN" sz="350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u"/>
            </a:pP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Feature Importance: Bigrams with a pronoun paired with a noun</a:t>
            </a:r>
            <a:r>
              <a:rPr lang="en-US" altLang="zh-CN" sz="3500">
                <a:solidFill>
                  <a:srgbClr val="AB3507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(pro, n)</a:t>
            </a: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determiner </a:t>
            </a:r>
            <a:r>
              <a:rPr lang="en-US" altLang="zh-CN" sz="35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(det, n)</a:t>
            </a:r>
            <a:r>
              <a:rPr lang="en-US" altLang="zh-CN" sz="35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is most relevant to Age.</a:t>
            </a:r>
            <a:endParaRPr lang="en-US" altLang="zh-CN" sz="35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en-US" altLang="zh-CN" sz="35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Specific types of clauses are learned before others</a:t>
            </a:r>
            <a:endParaRPr lang="en-US" altLang="zh-CN" sz="35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en-US" altLang="zh-CN" sz="35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More detailed linguistic analysis would be needed</a:t>
            </a:r>
            <a:endParaRPr lang="en-US" altLang="zh-CN" sz="35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en-US" altLang="zh-CN" sz="35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Children in this data already passed acquisition stage.</a:t>
            </a:r>
            <a:endParaRPr lang="en-US" altLang="zh-CN" sz="35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0" name="图片 19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252545" y="18016855"/>
            <a:ext cx="4373880" cy="3081020"/>
          </a:xfrm>
          <a:prstGeom prst="rect">
            <a:avLst/>
          </a:prstGeom>
        </p:spPr>
      </p:pic>
      <p:pic>
        <p:nvPicPr>
          <p:cNvPr id="201" name="图片 20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002875" y="18016855"/>
            <a:ext cx="4013835" cy="3127375"/>
          </a:xfrm>
          <a:prstGeom prst="rect">
            <a:avLst/>
          </a:prstGeom>
        </p:spPr>
      </p:pic>
      <p:sp>
        <p:nvSpPr>
          <p:cNvPr id="203" name="文本框 202"/>
          <p:cNvSpPr txBox="1"/>
          <p:nvPr/>
        </p:nvSpPr>
        <p:spPr>
          <a:xfrm>
            <a:off x="158750" y="22132290"/>
            <a:ext cx="11951335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Font typeface="Wingdings" panose="05000000000000000000" charset="0"/>
              <a:buNone/>
            </a:pPr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fontAlgn="auto" latinLnBrk="0" hangingPunct="1">
              <a:buFont typeface="Wingdings" panose="05000000000000000000" charset="0"/>
              <a:buNone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Gillam, R. B. &amp; Pearson, N. (2004). Test of Narrative Language. Austin, TX: Pro-Ed Inc.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fontAlgn="auto" latinLnBrk="0" hangingPunct="1">
              <a:buFont typeface="Wingdings" panose="05000000000000000000" charset="0"/>
              <a:buNone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MacWhinney, B. (2000). The CHILDES Project: Tools for analyzing talk. Third Edition. Mahwah, NJ: Lawrence Erlbaum Associates.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fontAlgn="auto" latinLnBrk="0" hangingPunct="1">
              <a:buFont typeface="Wingdings" panose="05000000000000000000" charset="0"/>
              <a:buNone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Mikolov, T., Sutskever, I., Chen, K., Corrado, G.S., &amp; Dean, J. (2013). Distributed Representations of Words and Phrases and their Compositionality. NIPS.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fontAlgn="auto" latinLnBrk="0" hangingPunct="1">
              <a:buFont typeface="Wingdings" panose="05000000000000000000" charset="0"/>
              <a:buNone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Pennington, J., Socher, R., &amp; Manning, C. D. (2014). GloVe: Global Vectors for Word Representation.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 eaLnBrk="1" fontAlgn="auto" latinLnBrk="0" hangingPunct="1">
              <a:buFont typeface="Wingdings" panose="05000000000000000000" charset="0"/>
              <a:buNone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Sanchez, A., Meylan, S., Braginsky, M., MacDonald, K. E., Yurovsky, D., &amp; Frank, M. C. (2018, April 23). childes-db: a flexible and reproducible interface to the Child Language Data Exchange System. Retrieved from psyarxiv.com/93mwx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Wingdings" panose="05000000000000000000" charset="0"/>
              <a:buNone/>
            </a:pP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457200" indent="-457200">
          <a:buFont typeface="Wingdings" panose="05000000000000000000" charset="0"/>
          <a:buChar char="u"/>
          <a:defRPr lang="en-US" altLang="zh-CN" sz="35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3535</Words>
  <Application>WPS 演示</Application>
  <PresentationFormat/>
  <Paragraphs>153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</vt:lpstr>
      <vt:lpstr>Times New Roman</vt:lpstr>
      <vt:lpstr>Times New Roman</vt:lpstr>
      <vt:lpstr>Wingdings</vt:lpstr>
      <vt:lpstr>微软雅黑</vt:lpstr>
      <vt:lpstr>Arial Unicode MS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DeloresTang</cp:lastModifiedBy>
  <cp:revision>8</cp:revision>
  <dcterms:created xsi:type="dcterms:W3CDTF">2019-05-30T16:15:00Z</dcterms:created>
  <dcterms:modified xsi:type="dcterms:W3CDTF">2019-06-05T02:33:06Z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