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5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1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8F1-80D9-49CD-AB25-96E98FA51DEB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CBAA-3D8A-40B8-B1C0-0775A8C0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624" y="245643"/>
            <a:ext cx="11743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Diagrams Samples</a:t>
            </a:r>
          </a:p>
          <a:p>
            <a:endParaRPr lang="en-US" dirty="0"/>
          </a:p>
          <a:p>
            <a:r>
              <a:rPr lang="en-US" dirty="0" smtClean="0"/>
              <a:t>Ovals for starting and stopping points: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Parralelograms</a:t>
            </a:r>
            <a:r>
              <a:rPr lang="en-US" dirty="0" smtClean="0"/>
              <a:t> for Input or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Rectangles for blocks of statements		Rectangles with borders for named blocks(methods)																		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Diamonds for conditional statements 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484741" y="1432192"/>
            <a:ext cx="1751682" cy="4186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program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787267" y="1432191"/>
            <a:ext cx="1553378" cy="4186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program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1575411" y="2488667"/>
            <a:ext cx="2644048" cy="6720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Rock Paper Scissor from User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5067758" y="2481319"/>
            <a:ext cx="3437263" cy="67202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who won rock paper scissors.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028" y="3778786"/>
            <a:ext cx="2225407" cy="102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head forward</a:t>
            </a:r>
          </a:p>
          <a:p>
            <a:pPr algn="ctr"/>
            <a:r>
              <a:rPr lang="en-US" dirty="0" smtClean="0"/>
              <a:t>Move head backward</a:t>
            </a:r>
          </a:p>
          <a:p>
            <a:pPr algn="ctr"/>
            <a:r>
              <a:rPr lang="en-US" dirty="0" smtClean="0"/>
              <a:t>Move head forward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5067758" y="3778786"/>
            <a:ext cx="3613533" cy="10245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shakeHead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749145" y="5407783"/>
            <a:ext cx="3338111" cy="1063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userChoice</a:t>
            </a:r>
            <a:r>
              <a:rPr lang="en-US" dirty="0" smtClean="0"/>
              <a:t> == “rock”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993176" y="5412212"/>
            <a:ext cx="3338111" cy="10631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isOpen</a:t>
            </a:r>
            <a:r>
              <a:rPr lang="en-US" dirty="0"/>
              <a:t> 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150" y="2640015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text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5" idx="5"/>
          </p:cNvCxnSpPr>
          <p:nvPr/>
        </p:nvCxnSpPr>
        <p:spPr>
          <a:xfrm>
            <a:off x="1244904" y="2824681"/>
            <a:ext cx="414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49937" y="2824681"/>
            <a:ext cx="93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31287" y="2640015"/>
            <a:ext cx="220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 say command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99150" y="5939347"/>
            <a:ext cx="649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4087256" y="5939347"/>
            <a:ext cx="70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3388" y="5662670"/>
            <a:ext cx="3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74541" y="5662670"/>
            <a:ext cx="2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237645" y="5945910"/>
            <a:ext cx="70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24930" y="5669233"/>
            <a:ext cx="2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1"/>
          </p:cNvCxnSpPr>
          <p:nvPr/>
        </p:nvCxnSpPr>
        <p:spPr>
          <a:xfrm flipH="1">
            <a:off x="5381743" y="5943776"/>
            <a:ext cx="611433" cy="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1481" y="5639394"/>
            <a:ext cx="30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4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540" y="385590"/>
            <a:ext cx="521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Diagram for Nodding Dragon </a:t>
            </a:r>
            <a:r>
              <a:rPr lang="en-US" dirty="0" err="1" smtClean="0"/>
              <a:t>shakeHead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439798" y="980502"/>
            <a:ext cx="1564395" cy="50677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method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210978" y="1487278"/>
            <a:ext cx="11018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24977" y="1861851"/>
            <a:ext cx="4572001" cy="87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headMovement</a:t>
            </a:r>
            <a:r>
              <a:rPr lang="en-US" dirty="0" smtClean="0"/>
              <a:t> double =0.06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210977" y="2732184"/>
            <a:ext cx="1" cy="4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3800819" y="2963538"/>
            <a:ext cx="2842352" cy="1311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yesOrNo</a:t>
            </a:r>
            <a:r>
              <a:rPr lang="en-US" dirty="0" smtClean="0"/>
              <a:t> == “yes”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1542361" y="3619041"/>
            <a:ext cx="2258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542361" y="3621796"/>
            <a:ext cx="22034" cy="43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1777" y="4056962"/>
            <a:ext cx="2743200" cy="132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head forward</a:t>
            </a:r>
          </a:p>
          <a:p>
            <a:pPr algn="ctr"/>
            <a:r>
              <a:rPr lang="en-US" dirty="0" smtClean="0"/>
              <a:t>Turn head backward</a:t>
            </a:r>
          </a:p>
          <a:p>
            <a:pPr algn="ctr"/>
            <a:r>
              <a:rPr lang="en-US" dirty="0" smtClean="0"/>
              <a:t>Turn head forward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86668" y="4067979"/>
            <a:ext cx="2743200" cy="132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head forward</a:t>
            </a:r>
          </a:p>
          <a:p>
            <a:pPr algn="ctr"/>
            <a:r>
              <a:rPr lang="en-US" dirty="0" smtClean="0"/>
              <a:t>Turn head backward</a:t>
            </a:r>
          </a:p>
          <a:p>
            <a:pPr algn="ctr"/>
            <a:r>
              <a:rPr lang="en-US" dirty="0" smtClean="0"/>
              <a:t>Turn head forward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3"/>
          </p:cNvCxnSpPr>
          <p:nvPr/>
        </p:nvCxnSpPr>
        <p:spPr>
          <a:xfrm flipV="1">
            <a:off x="6643171" y="3619041"/>
            <a:ext cx="1915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8558268" y="3621796"/>
            <a:ext cx="0" cy="44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</p:cNvCxnSpPr>
          <p:nvPr/>
        </p:nvCxnSpPr>
        <p:spPr>
          <a:xfrm>
            <a:off x="8558268" y="5390003"/>
            <a:ext cx="0" cy="4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542361" y="5378986"/>
            <a:ext cx="11016" cy="5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42361" y="5874746"/>
            <a:ext cx="3507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21147" y="5874746"/>
            <a:ext cx="3237121" cy="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/>
          <p:cNvSpPr/>
          <p:nvPr/>
        </p:nvSpPr>
        <p:spPr>
          <a:xfrm>
            <a:off x="5017264" y="5654407"/>
            <a:ext cx="336934" cy="48474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4"/>
          </p:cNvCxnSpPr>
          <p:nvPr/>
        </p:nvCxnSpPr>
        <p:spPr>
          <a:xfrm>
            <a:off x="5185731" y="6139150"/>
            <a:ext cx="25246" cy="20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Terminator 33"/>
          <p:cNvSpPr/>
          <p:nvPr/>
        </p:nvSpPr>
        <p:spPr>
          <a:xfrm>
            <a:off x="4335138" y="6331946"/>
            <a:ext cx="1773715" cy="2919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method</a:t>
            </a:r>
          </a:p>
        </p:txBody>
      </p:sp>
    </p:spTree>
    <p:extLst>
      <p:ext uri="{BB962C8B-B14F-4D97-AF65-F5344CB8AC3E}">
        <p14:creationId xmlns:p14="http://schemas.microsoft.com/office/powerpoint/2010/main" val="20901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860" y="374573"/>
            <a:ext cx="5233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PseudoCode</a:t>
            </a:r>
            <a:r>
              <a:rPr lang="en-US" dirty="0" smtClean="0"/>
              <a:t> for </a:t>
            </a:r>
            <a:r>
              <a:rPr lang="en-US" dirty="0" err="1" smtClean="0"/>
              <a:t>shakeHead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headMovement</a:t>
            </a:r>
            <a:r>
              <a:rPr lang="en-US" dirty="0" smtClean="0"/>
              <a:t> double variable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yesOrNo</a:t>
            </a:r>
            <a:r>
              <a:rPr lang="en-US" dirty="0" smtClean="0"/>
              <a:t> parameter contains “yes” </a:t>
            </a:r>
            <a:r>
              <a:rPr lang="en-US" dirty="0" err="1" smtClean="0"/>
              <a:t>Goto</a:t>
            </a:r>
            <a:r>
              <a:rPr lang="en-US" dirty="0" smtClean="0"/>
              <a:t> step 2A otherwise go to step 2E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forward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backward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forward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 smtClean="0"/>
              <a:t>Goto</a:t>
            </a:r>
            <a:r>
              <a:rPr lang="en-US" dirty="0" smtClean="0"/>
              <a:t> step 3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right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left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Move head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Exit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4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151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Ankiewicz, Kevin</dc:creator>
  <cp:lastModifiedBy>Ankiewicz, Kevin</cp:lastModifiedBy>
  <cp:revision>5</cp:revision>
  <dcterms:created xsi:type="dcterms:W3CDTF">2017-10-19T13:47:11Z</dcterms:created>
  <dcterms:modified xsi:type="dcterms:W3CDTF">2017-10-19T15:05:59Z</dcterms:modified>
</cp:coreProperties>
</file>