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3C5C1C-37C9-4FAE-B997-7CE3A11967AD}" type="datetimeFigureOut">
              <a:rPr lang="ar-SA" smtClean="0"/>
              <a:t>2/10/1434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56833F-4A37-47EB-B36D-8228D03DF41E}" type="slidenum">
              <a:rPr lang="ar-SA" smtClean="0"/>
              <a:t>‹#›</a:t>
            </a:fld>
            <a:endParaRPr lang="ar-S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428604"/>
            <a:ext cx="7406640" cy="1472184"/>
          </a:xfrm>
        </p:spPr>
        <p:txBody>
          <a:bodyPr/>
          <a:lstStyle/>
          <a:p>
            <a:pPr algn="ctr"/>
            <a:r>
              <a:rPr lang="en-US" dirty="0" err="1" smtClean="0"/>
              <a:t>SnowMan</a:t>
            </a:r>
            <a:r>
              <a:rPr lang="en-US" dirty="0" smtClean="0"/>
              <a:t> Game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357562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Abdulellah</a:t>
            </a:r>
            <a:r>
              <a:rPr lang="en-US" dirty="0" smtClean="0"/>
              <a:t> </a:t>
            </a:r>
            <a:r>
              <a:rPr lang="en-US" dirty="0" err="1" smtClean="0"/>
              <a:t>Alsaheel</a:t>
            </a: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Environment</a:t>
            </a:r>
            <a:endParaRPr lang="ar-SA" dirty="0"/>
          </a:p>
        </p:txBody>
      </p:sp>
      <p:pic>
        <p:nvPicPr>
          <p:cNvPr id="1026" name="Picture 2" descr="C:\Users\Boss\Desktop\SnowMan-Snapsh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28802"/>
            <a:ext cx="6306205" cy="3491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Diffuse </a:t>
            </a:r>
            <a:r>
              <a:rPr lang="en-US" dirty="0" smtClean="0"/>
              <a:t>Light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It is a light </a:t>
            </a:r>
            <a:r>
              <a:rPr lang="en-US" dirty="0" smtClean="0"/>
              <a:t>that shines upon an object indirectly. L</a:t>
            </a:r>
            <a:r>
              <a:rPr lang="en-US" dirty="0" smtClean="0"/>
              <a:t>ight gets reflected from </a:t>
            </a:r>
            <a:r>
              <a:rPr lang="en-US" dirty="0" smtClean="0"/>
              <a:t>many angles rather </a:t>
            </a:r>
            <a:r>
              <a:rPr lang="en-US" dirty="0" smtClean="0"/>
              <a:t>than </a:t>
            </a:r>
            <a:r>
              <a:rPr lang="en-US" dirty="0" smtClean="0"/>
              <a:t>just one </a:t>
            </a:r>
            <a:r>
              <a:rPr lang="en-US" dirty="0" smtClean="0"/>
              <a:t>angle.</a:t>
            </a:r>
            <a:endParaRPr lang="ar-SA" dirty="0"/>
          </a:p>
        </p:txBody>
      </p:sp>
      <p:pic>
        <p:nvPicPr>
          <p:cNvPr id="5" name="Picture 2" descr="C:\Users\Boss\Desktop\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571876"/>
            <a:ext cx="1871656" cy="1871656"/>
          </a:xfrm>
          <a:prstGeom prst="rect">
            <a:avLst/>
          </a:prstGeom>
          <a:noFill/>
        </p:spPr>
      </p:pic>
      <p:pic>
        <p:nvPicPr>
          <p:cNvPr id="2051" name="Picture 3" descr="C:\Users\Boss\Desktop\800px-Lambert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3625568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r>
              <a:rPr lang="en-US" dirty="0" smtClean="0"/>
              <a:t>  </a:t>
            </a:r>
            <a:r>
              <a:rPr lang="en-US" dirty="0" smtClean="0"/>
              <a:t>Projection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Definition:</a:t>
            </a:r>
          </a:p>
          <a:p>
            <a:pPr algn="l" rtl="0">
              <a:buNone/>
            </a:pPr>
            <a:r>
              <a:rPr lang="en-US" dirty="0" smtClean="0"/>
              <a:t> </a:t>
            </a:r>
            <a:r>
              <a:rPr lang="en-US" dirty="0" smtClean="0"/>
              <a:t> It is </a:t>
            </a:r>
            <a:r>
              <a:rPr lang="en-US" dirty="0" err="1" smtClean="0"/>
              <a:t>alinear</a:t>
            </a:r>
            <a:r>
              <a:rPr lang="en-US" dirty="0" smtClean="0"/>
              <a:t> </a:t>
            </a:r>
            <a:r>
              <a:rPr lang="en-US" dirty="0" smtClean="0"/>
              <a:t>projection where three dimensional objects are projected on a </a:t>
            </a:r>
            <a:r>
              <a:rPr lang="en-US" i="1" dirty="0" smtClean="0"/>
              <a:t>picture plane</a:t>
            </a:r>
            <a:r>
              <a:rPr lang="en-US" dirty="0" smtClean="0"/>
              <a:t>. This has the effect that distant objects appear smaller than nearer objects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Transformation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Alters the coordinates of each point on the object whereas the underlying coordinate system remains </a:t>
            </a:r>
            <a:r>
              <a:rPr lang="en-US" dirty="0" smtClean="0"/>
              <a:t>fixed.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How I specified the player coordinate:</a:t>
            </a:r>
          </a:p>
          <a:p>
            <a:pPr algn="l" rtl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glTranslatef</a:t>
            </a:r>
            <a:r>
              <a:rPr lang="en-US" dirty="0" smtClean="0"/>
              <a:t>(</a:t>
            </a:r>
            <a:r>
              <a:rPr lang="en-US" dirty="0" err="1" smtClean="0"/>
              <a:t>deltaAngle</a:t>
            </a:r>
            <a:r>
              <a:rPr lang="en-US" dirty="0" smtClean="0"/>
              <a:t>, </a:t>
            </a:r>
            <a:r>
              <a:rPr lang="en-US" dirty="0" err="1" smtClean="0"/>
              <a:t>deltaMove</a:t>
            </a:r>
            <a:r>
              <a:rPr lang="en-US" dirty="0" smtClean="0"/>
              <a:t>, 0.0f</a:t>
            </a:r>
            <a:r>
              <a:rPr lang="en-US" dirty="0" smtClean="0"/>
              <a:t>);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Note: </a:t>
            </a:r>
          </a:p>
          <a:p>
            <a:pPr algn="l" rtl="0"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deltaAngle</a:t>
            </a:r>
            <a:r>
              <a:rPr lang="en-US" dirty="0" smtClean="0"/>
              <a:t> &amp; </a:t>
            </a:r>
            <a:r>
              <a:rPr lang="en-US" dirty="0" err="1" smtClean="0"/>
              <a:t>deltaMove</a:t>
            </a:r>
            <a:r>
              <a:rPr lang="en-US" dirty="0" smtClean="0"/>
              <a:t> can have any value IN [-3.65,3.65]. This due to preserving the coordination system.</a:t>
            </a:r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Animation/Movement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How is the player get animated:</a:t>
            </a:r>
          </a:p>
          <a:p>
            <a:pPr algn="l" rtl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px</a:t>
            </a:r>
            <a:r>
              <a:rPr lang="en-US" dirty="0" smtClean="0"/>
              <a:t>&lt;0.0 &amp;&amp; </a:t>
            </a:r>
            <a:r>
              <a:rPr lang="en-US" dirty="0" err="1" smtClean="0"/>
              <a:t>px</a:t>
            </a:r>
            <a:r>
              <a:rPr lang="en-US" dirty="0" smtClean="0"/>
              <a:t>!=0.0){</a:t>
            </a:r>
          </a:p>
          <a:p>
            <a:pPr algn="l" rtl="0">
              <a:buNone/>
            </a:pPr>
            <a:r>
              <a:rPr lang="en-US" dirty="0" err="1" smtClean="0"/>
              <a:t>deltaAngle</a:t>
            </a:r>
            <a:r>
              <a:rPr lang="en-US" dirty="0" smtClean="0"/>
              <a:t>-=0.001;</a:t>
            </a:r>
          </a:p>
          <a:p>
            <a:pPr algn="l" rtl="0">
              <a:buNone/>
            </a:pPr>
            <a:r>
              <a:rPr lang="en-US" dirty="0" err="1" smtClean="0"/>
              <a:t>px</a:t>
            </a:r>
            <a:r>
              <a:rPr lang="en-US" dirty="0" smtClean="0"/>
              <a:t>+=0.001;</a:t>
            </a:r>
          </a:p>
          <a:p>
            <a:pPr algn="l" rtl="0">
              <a:buNone/>
            </a:pPr>
            <a:r>
              <a:rPr lang="en-US" dirty="0" smtClean="0"/>
              <a:t>} else if(</a:t>
            </a:r>
            <a:r>
              <a:rPr lang="en-US" dirty="0" err="1" smtClean="0"/>
              <a:t>px</a:t>
            </a:r>
            <a:r>
              <a:rPr lang="en-US" dirty="0" smtClean="0"/>
              <a:t>&gt;0.0 &amp;&amp; </a:t>
            </a:r>
            <a:r>
              <a:rPr lang="en-US" dirty="0" err="1" smtClean="0"/>
              <a:t>px</a:t>
            </a:r>
            <a:r>
              <a:rPr lang="en-US" dirty="0" smtClean="0"/>
              <a:t>!=0.0){</a:t>
            </a:r>
          </a:p>
          <a:p>
            <a:pPr algn="l" rtl="0">
              <a:buNone/>
            </a:pPr>
            <a:r>
              <a:rPr lang="en-US" dirty="0" err="1" smtClean="0"/>
              <a:t>deltaAngle</a:t>
            </a:r>
            <a:r>
              <a:rPr lang="en-US" dirty="0" smtClean="0"/>
              <a:t>+=0.001;</a:t>
            </a:r>
          </a:p>
          <a:p>
            <a:pPr algn="l" rtl="0">
              <a:buNone/>
            </a:pPr>
            <a:r>
              <a:rPr lang="en-US" dirty="0" err="1" smtClean="0"/>
              <a:t>px</a:t>
            </a:r>
            <a:r>
              <a:rPr lang="en-US" dirty="0" smtClean="0"/>
              <a:t>-=0.001;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  <a:p>
            <a:pPr algn="l" rtl="0">
              <a:buNone/>
            </a:pPr>
            <a:r>
              <a:rPr lang="en-US" dirty="0" smtClean="0"/>
              <a:t>// The </a:t>
            </a:r>
            <a:r>
              <a:rPr lang="en-US" dirty="0" smtClean="0"/>
              <a:t>same applies to </a:t>
            </a:r>
            <a:r>
              <a:rPr lang="en-US" dirty="0" err="1" smtClean="0"/>
              <a:t>py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NOTE: </a:t>
            </a:r>
            <a:r>
              <a:rPr lang="en-US" dirty="0" err="1" smtClean="0"/>
              <a:t>px</a:t>
            </a:r>
            <a:r>
              <a:rPr lang="en-US" dirty="0" smtClean="0"/>
              <a:t> &amp; </a:t>
            </a:r>
            <a:r>
              <a:rPr lang="en-US" dirty="0" err="1" smtClean="0"/>
              <a:t>py</a:t>
            </a:r>
            <a:r>
              <a:rPr lang="en-US" dirty="0" smtClean="0"/>
              <a:t> get increments or decrements by clicking the arrow keys.</a:t>
            </a:r>
            <a:endParaRPr lang="ar-SA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Collision Detection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Detecting the player collision with a cube:</a:t>
            </a:r>
          </a:p>
          <a:p>
            <a:pPr algn="l" rtl="0"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=15;i</a:t>
            </a:r>
            <a:r>
              <a:rPr lang="en-US" dirty="0" smtClean="0"/>
              <a:t>&gt;=0;i--){</a:t>
            </a:r>
          </a:p>
          <a:p>
            <a:pPr algn="l" rtl="0"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deltaAngle</a:t>
            </a:r>
            <a:r>
              <a:rPr lang="en-US" dirty="0" smtClean="0"/>
              <a:t>&lt;</a:t>
            </a:r>
            <a:r>
              <a:rPr lang="en-US" dirty="0" err="1" smtClean="0"/>
              <a:t>cubesx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&amp;&amp; deltaAngle+0.001&gt;=</a:t>
            </a:r>
            <a:r>
              <a:rPr lang="en-US" dirty="0" err="1" smtClean="0"/>
              <a:t>cubesx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]-0.7 &amp;&amp; </a:t>
            </a:r>
            <a:r>
              <a:rPr lang="en-US" dirty="0" err="1" smtClean="0"/>
              <a:t>cubesy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</a:t>
            </a:r>
            <a:r>
              <a:rPr lang="en-US" dirty="0" err="1" smtClean="0"/>
              <a:t>deltaMove</a:t>
            </a:r>
            <a:r>
              <a:rPr lang="en-US" dirty="0" smtClean="0"/>
              <a:t>&gt;-0.3 &amp;&amp; </a:t>
            </a:r>
            <a:r>
              <a:rPr lang="en-US" dirty="0" err="1" smtClean="0"/>
              <a:t>cubesy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</a:t>
            </a:r>
            <a:r>
              <a:rPr lang="en-US" dirty="0" err="1" smtClean="0"/>
              <a:t>deltaMove</a:t>
            </a:r>
            <a:r>
              <a:rPr lang="en-US" dirty="0" smtClean="0"/>
              <a:t>&lt;0.3 &amp;&amp; pd==4 &amp;&amp; damage[</a:t>
            </a:r>
            <a:r>
              <a:rPr lang="en-US" dirty="0" err="1" smtClean="0"/>
              <a:t>i</a:t>
            </a:r>
            <a:r>
              <a:rPr lang="en-US" dirty="0" smtClean="0"/>
              <a:t>]!=3)</a:t>
            </a:r>
          </a:p>
          <a:p>
            <a:pPr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px</a:t>
            </a:r>
            <a:r>
              <a:rPr lang="en-US" dirty="0" smtClean="0"/>
              <a:t>=0</a:t>
            </a:r>
            <a:r>
              <a:rPr lang="en-US" dirty="0" smtClean="0"/>
              <a:t>;</a:t>
            </a:r>
          </a:p>
          <a:p>
            <a:pPr algn="l" rtl="0">
              <a:buNone/>
            </a:pPr>
            <a:r>
              <a:rPr lang="en-US" dirty="0" smtClean="0"/>
              <a:t>   }</a:t>
            </a:r>
            <a:endParaRPr lang="ar-SA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dirty="0" smtClean="0"/>
              <a:t>Thanks!</a:t>
            </a:r>
            <a:endParaRPr lang="ar-S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86</TotalTime>
  <Words>217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SnowMan Game</vt:lpstr>
      <vt:lpstr>The Game Environment</vt:lpstr>
      <vt:lpstr>Diffuse Light</vt:lpstr>
      <vt:lpstr>Perspective  Projection</vt:lpstr>
      <vt:lpstr>Object Transformation</vt:lpstr>
      <vt:lpstr>Object Animation/Movement</vt:lpstr>
      <vt:lpstr>Collision Detection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SnowMan Game</dc:title>
  <dc:creator>Boss</dc:creator>
  <cp:lastModifiedBy>Boss</cp:lastModifiedBy>
  <cp:revision>26</cp:revision>
  <dcterms:created xsi:type="dcterms:W3CDTF">2012-12-23T16:45:57Z</dcterms:created>
  <dcterms:modified xsi:type="dcterms:W3CDTF">2012-12-23T18:12:48Z</dcterms:modified>
</cp:coreProperties>
</file>