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131eab85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131eab85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131eab85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131eab85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131eab85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131eab85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31eab85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31eab85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31eab85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131eab8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131eab85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131eab85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131eab8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131eab8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131eab85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131eab85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esearchgate.net/profile/Philippe_Pasquier/publication/220867545_Towards_a_Generic_Framework_for_Automated_Video_Game_Level_Creation/links/0912f510ac2bed57d1000000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P6 Intro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P6: Evolving Mario Levels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genetic algorithms to design artifacts.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this case, we will be generating new Mario levels through evolution.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38025"/>
            <a:ext cx="8839199" cy="1780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P6: Evolving Mario Levels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will be given two encodings of Mario levels as a genome.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Encoding 1: A grid of characters.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Encoding 2: Design elements.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Getting started: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Install numpy and scipy using pip (or pip3)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Install any version of Unity3D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 this paper: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https://www.researchgate.net/profile/Philippe_Pasquier/publication/220867545_Towards_a_Generic_Framework_for_Automated_Video_Game_Level_Creation/links/0912f510ac2bed57d1000000.pdf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1. Grid of Characters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will just be a txt file. Each unique character refers to an element like a wall, empty space, type of block,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88" y="2647450"/>
            <a:ext cx="8144823" cy="23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1. Grid of Characters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you will be doing: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 the selection, crossover, and mutation.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at least two selection strategies to build up the next population.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may want to improve the fitness function.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may add new metrics calculations to metrics.py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2: A set of design elements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set of design elements instead of a grid of characters like before.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From the paper mentioned earlier.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genome is implemented with a heap of design elements.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be using 8 different design elements. 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100" y="3240850"/>
            <a:ext cx="2831793" cy="1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2: A set of design elements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you will be doing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are given an implementation of a variable-point crossover. Explain the implementation and why it effectively produces diverse levels with different design elements and different numbers of design elements.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Also, explain how mutation works for this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Try to improve it.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Try to improve the fitness function for this encoding.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may also want to change the population initialization to encourage biodiversity.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“python ga.py” to start the genetic algorithm and produce levels, hit ctrl-c when you’re done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Switch to encoding 2 by changing the line “Individual = Individual_Grid” to “Individual = Individual_DE”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some research on different methods for selection, crossover,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will be modifying ga.py. The functions you will be changing or observing will be marked STUDENT.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Competition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your team wants to compete in the level generation contest, say so in your writeup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team with the best level will earn extra credit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 competing team must play other team’s games and submit their ratings (in a separate submission on Canvas, later 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