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4e0707f1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4e0707f1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4e0707f1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4e0707f1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4e0707f1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4e0707f1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4e0707f1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4e0707f1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4e0707f1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4e0707f1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e0707f1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4e0707f1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4e0707f1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4e0707f1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racle.com/java/technologies/javase-jdk15-download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P4 Intro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Planet Wars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Based off </a:t>
            </a:r>
            <a:r>
              <a:rPr i="1" lang="en"/>
              <a:t>Galcon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Enemy ships cancel each other out when they battle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Conquered planets produce ships each turn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more ships there, the faster they are produced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numbers on the planet indicate how many ships it will take to conquer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Planet Wars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win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Destroy all enemy ships or conquer all the planets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100" y="177149"/>
            <a:ext cx="4355801" cy="22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4100" y="2510850"/>
            <a:ext cx="4355800" cy="24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P4 Goal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 a reactive bot with a single behavior tree.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Win against each unique test bot and your classmates.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May have to install Java JDK: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https://www.oracle.com/java/technologies/javase-jdk15-downloads.html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Before trying to build your bot, watch the test bots play out.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Understand strategies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can you beat these bots?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over bt_bot.py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basic behavior tree is already provided. You can improve on this or build a new one.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Look at how the tree is assembled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at other bot’s code to see how the functions in planet_wars.py can be used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Provided Behavior Tree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263" y="1811225"/>
            <a:ext cx="439137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tree will be assembled in bt_bot.py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functions will be defined and implemented in checks.py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Action functions will be defined and implemented in behaviors.py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planet_wars.py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Contains classes for planets, fleets, and the game state PlanetWars.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Contains the functions issue_order and finish_turn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PlanetWars contains all the game’s relevant information and methods for accessing this information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