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37EE-91E7-476E-9F04-CF8D615203C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29FE-F42C-4A1A-B0FD-643F102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3293" y="1510397"/>
            <a:ext cx="4573438" cy="48599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7" y="41797"/>
            <a:ext cx="4575664" cy="10972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279400" dist="19050" dir="2700000" sx="98000" sy="98000" algn="tl" rotWithShape="0">
                    <a:schemeClr val="dk1"/>
                  </a:outerShdw>
                </a:effectLst>
              </a:rPr>
              <a:t>Single Layer ANN</a:t>
            </a:r>
            <a:endParaRPr lang="en-US" sz="4800" dirty="0">
              <a:ln w="0"/>
              <a:solidFill>
                <a:schemeClr val="tx1"/>
              </a:solidFill>
              <a:effectLst>
                <a:outerShdw blurRad="279400" dist="19050" dir="2700000" sx="98000" sy="98000" algn="tl" rotWithShape="0">
                  <a:schemeClr val="dk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4320" y="6370321"/>
            <a:ext cx="4876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713" y="1647976"/>
            <a:ext cx="4276371" cy="919401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Consists of Input and Output layer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711" y="3819544"/>
            <a:ext cx="4276372" cy="510778"/>
          </a:xfrm>
          <a:prstGeom prst="round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for Simple problems only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0711" y="4862408"/>
            <a:ext cx="4276372" cy="132802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R, C/C++, python, can be used for implementing Single Layer ANN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14150" y="41798"/>
            <a:ext cx="7165555" cy="5639460"/>
          </a:xfrm>
          <a:prstGeom prst="rect">
            <a:avLst/>
          </a:prstGeom>
          <a:blipFill>
            <a:blip r:embed="rId3"/>
            <a:stretch>
              <a:fillRect l="-3000" r="-300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711" y="2727031"/>
            <a:ext cx="4276372" cy="919401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 trained to give better Output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145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066" y="1472490"/>
            <a:ext cx="4910321" cy="523310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6" y="41797"/>
            <a:ext cx="4910321" cy="10972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279400" dist="19050" dir="2700000" sx="98000" sy="98000" algn="tl" rotWithShape="0">
                    <a:schemeClr val="dk1"/>
                  </a:outerShdw>
                </a:effectLst>
              </a:rPr>
              <a:t>Multi Layer ANN</a:t>
            </a:r>
            <a:endParaRPr lang="en-US" sz="4800" dirty="0">
              <a:ln w="0"/>
              <a:solidFill>
                <a:schemeClr val="tx1"/>
              </a:solidFill>
              <a:effectLst>
                <a:outerShdw blurRad="279400" dist="19050" dir="2700000" sx="98000" sy="98000" algn="tl" rotWithShape="0">
                  <a:schemeClr val="dk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4320" y="6396335"/>
            <a:ext cx="4876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8358" y="41797"/>
            <a:ext cx="6661347" cy="6033351"/>
          </a:xfrm>
          <a:prstGeom prst="rect">
            <a:avLst/>
          </a:prstGeom>
          <a:blipFill>
            <a:blip r:embed="rId3"/>
            <a:stretch>
              <a:fillRect l="-3000" r="-3000"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38" y="2959443"/>
            <a:ext cx="4276372" cy="51077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for Complex problem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038" y="1782825"/>
            <a:ext cx="4276372" cy="919401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Consists of Input layer ,hidden layer and Output layer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038" y="3687659"/>
            <a:ext cx="4276372" cy="132802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for image recognition, natural language processing , speech recognition, </a:t>
            </a:r>
            <a:r>
              <a:rPr lang="en-US" sz="2400" dirty="0" err="1" smtClean="0"/>
              <a:t>etc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8038" y="5299144"/>
            <a:ext cx="4276372" cy="132802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R, Java, python, C/C++, </a:t>
            </a:r>
            <a:r>
              <a:rPr lang="en-US" sz="2400" dirty="0" err="1" smtClean="0"/>
              <a:t>etc</a:t>
            </a:r>
            <a:r>
              <a:rPr lang="en-US" sz="2400" dirty="0" smtClean="0"/>
              <a:t> are used for implementing Multi Layer ANN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807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067" y="1472491"/>
            <a:ext cx="4910320" cy="45608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6" y="41797"/>
            <a:ext cx="4910321" cy="10972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279400" dist="19050" dir="2700000" sx="98000" sy="98000" algn="tl" rotWithShape="0">
                    <a:schemeClr val="dk1"/>
                  </a:outerShdw>
                </a:effectLst>
              </a:rPr>
              <a:t>Nimbus</a:t>
            </a:r>
            <a:endParaRPr lang="en-US" sz="4800" dirty="0">
              <a:ln w="0"/>
              <a:solidFill>
                <a:schemeClr val="tx1"/>
              </a:solidFill>
              <a:effectLst>
                <a:outerShdw blurRad="279400" dist="19050" dir="2700000" sx="98000" sy="98000" algn="tl" rotWithShape="0">
                  <a:schemeClr val="dk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4320" y="6396335"/>
            <a:ext cx="4876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39" y="1762671"/>
            <a:ext cx="4276370" cy="510778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pen source software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8038" y="4555140"/>
            <a:ext cx="4276370" cy="132802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Very useful for Researchers who needs on demand computing service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039" y="2656492"/>
            <a:ext cx="4276370" cy="51077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Customizable and flexible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38" y="3425058"/>
            <a:ext cx="4276370" cy="91940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Provides Infrastructure services for researcher and scientist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18360" y="41797"/>
            <a:ext cx="6549052" cy="5845656"/>
          </a:xfrm>
          <a:prstGeom prst="rect">
            <a:avLst/>
          </a:prstGeom>
          <a:blipFill dpi="0" rotWithShape="1">
            <a:blip r:embed="rId3"/>
            <a:srcRect/>
            <a:stretch>
              <a:fillRect l="-2000" r="-1300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066" y="1472490"/>
            <a:ext cx="5247208" cy="523310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6" y="41797"/>
            <a:ext cx="5247208" cy="10972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279400" dist="19050" dir="2700000" sx="98000" sy="98000" algn="tl" rotWithShape="0">
                    <a:schemeClr val="dk1"/>
                  </a:outerShdw>
                </a:effectLst>
              </a:rPr>
              <a:t>Apache Cloud Stack</a:t>
            </a:r>
            <a:endParaRPr lang="en-US" sz="4800" dirty="0">
              <a:ln w="0"/>
              <a:solidFill>
                <a:schemeClr val="tx1"/>
              </a:solidFill>
              <a:effectLst>
                <a:outerShdw blurRad="279400" dist="19050" dir="2700000" sx="98000" sy="98000" algn="tl" rotWithShape="0">
                  <a:schemeClr val="dk1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4320" y="6396335"/>
            <a:ext cx="4876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38" y="1652064"/>
            <a:ext cx="4276372" cy="919401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Open Source cloud computing platform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038" y="2801319"/>
            <a:ext cx="4276372" cy="919401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Developed by Cloud.com and later acquired by Citrix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8038" y="5476934"/>
            <a:ext cx="4276372" cy="919401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be used from different geographical location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038" y="4089044"/>
            <a:ext cx="4276372" cy="91940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Powerful tool for building and managing the cloud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55246" y="126735"/>
            <a:ext cx="6436754" cy="6269599"/>
          </a:xfrm>
          <a:prstGeom prst="rect">
            <a:avLst/>
          </a:prstGeom>
          <a:blipFill>
            <a:blip r:embed="rId3"/>
            <a:stretch>
              <a:fillRect l="-3000" r="-3000"/>
            </a:stretch>
          </a:blip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al-Netwo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Neural-Network</Template>
  <TotalTime>407</TotalTime>
  <Words>139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Neural-Network</vt:lpstr>
      <vt:lpstr>Single Layer ANN</vt:lpstr>
      <vt:lpstr>Multi Layer ANN</vt:lpstr>
      <vt:lpstr>Nimbus</vt:lpstr>
      <vt:lpstr>Apache Cloud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2023-03-18T09:01:03Z</dcterms:created>
  <dcterms:modified xsi:type="dcterms:W3CDTF">2023-03-18T15:48:45Z</dcterms:modified>
</cp:coreProperties>
</file>