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59"/>
    <a:srgbClr val="00B0F0"/>
    <a:srgbClr val="F75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85B3E-0FB8-4E12-BBDC-0256A597EC4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4119E-2DC8-47FB-B98F-D40E373B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119E-2DC8-47FB-B98F-D40E373BB6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8DB0C-37E6-49AC-BDDF-FFB0B213684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98BD-48D4-43D1-AE81-7F0F81C3080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CC6-4335-4ED0-9784-2C167C8E3FC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5E55-ABF4-4C12-8780-F16D70C8A71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B15A-5597-4900-99C2-67EB640C82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FEC6-CE16-44E7-8067-C3FCAE1F46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B24B-3ACB-4B53-AF70-E5608660942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2B7-F1B1-4B80-A9BE-F73AEDAF845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22A-1BFA-47CA-A5C6-B902F7CD730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D2C4-DA45-44F9-B774-1B7CC088A6D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0C7-8B6C-4F9F-AE77-DC358BA9109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3898-8FA3-4BBA-8591-1B64807829B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3FF8-2C03-4B99-8BFA-A5B1EC1AC56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C8A2-6F25-4A9D-9810-1D2BCE6E0E1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A78-74E4-4D64-B462-9C297AEB5CD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C29C-F3EE-44FB-B1E6-D6C79D658A1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7EB5-1D57-411D-90AD-50DB2B769BDA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D1CA-DA11-4F9D-8B59-E0D3675D2E7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4F0D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7279" y="97640"/>
            <a:ext cx="13119279" cy="3106721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      Shree Shanti </a:t>
            </a:r>
            <a:r>
              <a:rPr lang="en-US" sz="4400" dirty="0" err="1" smtClean="0">
                <a:solidFill>
                  <a:schemeClr val="bg1"/>
                </a:solidFill>
              </a:rPr>
              <a:t>Bhagawati</a:t>
            </a:r>
            <a:r>
              <a:rPr lang="en-US" sz="4400" dirty="0" smtClean="0">
                <a:solidFill>
                  <a:schemeClr val="bg1"/>
                </a:solidFill>
              </a:rPr>
              <a:t> Secondary School(tech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           </a:t>
            </a:r>
            <a:r>
              <a:rPr lang="en-US" sz="4000" smtClean="0">
                <a:solidFill>
                  <a:schemeClr val="bg1"/>
                </a:solidFill>
              </a:rPr>
              <a:t>                          Letang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4 </a:t>
            </a:r>
            <a:r>
              <a:rPr lang="en-US" sz="4000" dirty="0" err="1">
                <a:solidFill>
                  <a:schemeClr val="bg1"/>
                </a:solidFill>
              </a:rPr>
              <a:t>morang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914401" y="6718299"/>
            <a:ext cx="8483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37" y="2603500"/>
            <a:ext cx="314325" cy="316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37" y="2878137"/>
            <a:ext cx="314325" cy="2676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37" y="2878137"/>
            <a:ext cx="314325" cy="2676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78024" y="5554662"/>
            <a:ext cx="2433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</a:rPr>
              <a:t>Presented By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en-US" b="1" dirty="0" smtClean="0"/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   Pratik </a:t>
            </a:r>
            <a:r>
              <a:rPr lang="en-US" b="1" dirty="0" err="1" smtClean="0">
                <a:solidFill>
                  <a:schemeClr val="bg1"/>
                </a:solidFill>
              </a:rPr>
              <a:t>Dahal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                             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1349" y="5517970"/>
            <a:ext cx="2501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to: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Sagar</a:t>
            </a:r>
            <a:r>
              <a:rPr lang="en-US" b="1" dirty="0">
                <a:solidFill>
                  <a:schemeClr val="bg1"/>
                </a:solidFill>
              </a:rPr>
              <a:t> Bhandari</a:t>
            </a:r>
          </a:p>
          <a:p>
            <a:r>
              <a:rPr lang="en-US" b="1" dirty="0">
                <a:solidFill>
                  <a:schemeClr val="bg1"/>
                </a:solidFill>
              </a:rPr>
              <a:t>Department of</a:t>
            </a:r>
          </a:p>
          <a:p>
            <a:r>
              <a:rPr lang="en-US" b="1" dirty="0">
                <a:solidFill>
                  <a:schemeClr val="bg1"/>
                </a:solidFill>
              </a:rPr>
              <a:t>Computer Engineering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1579224" y="1603331"/>
            <a:ext cx="612776" cy="365125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2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607" y="208336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Topic: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Internet of things(IOT)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Cloud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6273799"/>
            <a:ext cx="9905999" cy="11430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57011" y="1661854"/>
            <a:ext cx="534989" cy="365125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84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631611" y="1683511"/>
            <a:ext cx="560389" cy="36512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hlinkClick r:id="" action="ppaction://noaction" highlightClick="1"/>
          </p:cNvPr>
          <p:cNvSpPr txBox="1"/>
          <p:nvPr/>
        </p:nvSpPr>
        <p:spPr>
          <a:xfrm>
            <a:off x="3241940" y="679591"/>
            <a:ext cx="5423770" cy="917079"/>
          </a:xfrm>
          <a:prstGeom prst="wave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Stands for Internet Of Things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3686" y="3163516"/>
            <a:ext cx="4218314" cy="1283910"/>
          </a:xfrm>
          <a:prstGeom prst="wave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things connected over internet that can share and receive data and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97" y="3015953"/>
            <a:ext cx="4225295" cy="733663"/>
          </a:xfrm>
          <a:prstGeom prst="wav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50800" dist="50800" dir="5400000" algn="ctr" rotWithShape="0">
              <a:srgbClr val="00B0F0"/>
            </a:outerShdw>
          </a:effectLst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are different components of </a:t>
            </a:r>
            <a:r>
              <a:rPr lang="en-US" dirty="0" smtClean="0">
                <a:solidFill>
                  <a:srgbClr val="FF0000"/>
                </a:solidFill>
              </a:rPr>
              <a:t>IOT</a:t>
            </a:r>
          </a:p>
        </p:txBody>
      </p:sp>
      <p:sp>
        <p:nvSpPr>
          <p:cNvPr id="10" name="TextBox 9"/>
          <p:cNvSpPr txBox="1"/>
          <p:nvPr/>
        </p:nvSpPr>
        <p:spPr>
          <a:xfrm rot="196470">
            <a:off x="15097" y="4690051"/>
            <a:ext cx="2924548" cy="612219"/>
          </a:xfrm>
          <a:prstGeom prst="flowChartPunchedTape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 and actuator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9024" y="5625421"/>
            <a:ext cx="2074540" cy="612219"/>
          </a:xfrm>
          <a:prstGeom prst="flowChartPunchedTape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Interface                      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1941" y="4768006"/>
            <a:ext cx="2081622" cy="612219"/>
          </a:xfrm>
          <a:prstGeom prst="flowChartPunchedTape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Connectivity</a:t>
            </a:r>
          </a:p>
        </p:txBody>
      </p:sp>
      <p:sp>
        <p:nvSpPr>
          <p:cNvPr id="13" name="TextBox 12"/>
          <p:cNvSpPr txBox="1"/>
          <p:nvPr/>
        </p:nvSpPr>
        <p:spPr>
          <a:xfrm rot="154073">
            <a:off x="-2759" y="5522777"/>
            <a:ext cx="2946474" cy="733663"/>
          </a:xfrm>
          <a:prstGeom prst="wave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Processing and Storage</a:t>
            </a:r>
          </a:p>
        </p:txBody>
      </p:sp>
      <p:sp>
        <p:nvSpPr>
          <p:cNvPr id="25" name="Right Arrow 24"/>
          <p:cNvSpPr/>
          <p:nvPr/>
        </p:nvSpPr>
        <p:spPr>
          <a:xfrm rot="5597360">
            <a:off x="411835" y="3940379"/>
            <a:ext cx="1437165" cy="563189"/>
          </a:xfrm>
          <a:prstGeom prst="rightArrow">
            <a:avLst>
              <a:gd name="adj1" fmla="val 50000"/>
              <a:gd name="adj2" fmla="val 87363"/>
            </a:avLst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4700796">
            <a:off x="3522828" y="4053611"/>
            <a:ext cx="1345054" cy="563189"/>
          </a:xfrm>
          <a:prstGeom prst="rightArrow">
            <a:avLst>
              <a:gd name="adj1" fmla="val 50000"/>
              <a:gd name="adj2" fmla="val 87363"/>
            </a:avLst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563108" y="5089059"/>
            <a:ext cx="577422" cy="4989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4138788" y="5259278"/>
            <a:ext cx="572622" cy="49891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>
            <a:off x="4279412" y="3081788"/>
            <a:ext cx="826399" cy="671508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 rot="5400000">
            <a:off x="5373037" y="1679118"/>
            <a:ext cx="1366592" cy="73903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10800000">
            <a:off x="7060683" y="3507287"/>
            <a:ext cx="1018603" cy="670935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Vertical Scroll 47"/>
          <p:cNvSpPr/>
          <p:nvPr/>
        </p:nvSpPr>
        <p:spPr>
          <a:xfrm>
            <a:off x="4709824" y="2167700"/>
            <a:ext cx="2996152" cy="2600306"/>
          </a:xfrm>
          <a:prstGeom prst="verticalScroll">
            <a:avLst/>
          </a:prstGeom>
          <a:blipFill>
            <a:blip r:embed="rId3"/>
            <a:stretch>
              <a:fillRect l="-15000" t="-40000" r="-23000" b="-21000"/>
            </a:stretch>
          </a:blipFill>
          <a:ln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effectLst>
                  <a:outerShdw dir="5400000" algn="ctr" rotWithShape="0">
                    <a:srgbClr val="000000">
                      <a:alpha val="43137"/>
                    </a:srgbClr>
                  </a:outerShdw>
                </a:effectLst>
              </a:rPr>
              <a:t>IOT</a:t>
            </a:r>
            <a:endParaRPr lang="en-US" sz="4000" b="1" dirty="0">
              <a:solidFill>
                <a:srgbClr val="FF0000"/>
              </a:solidFill>
              <a:effectLst>
                <a:outerShdw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36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088" y="2199383"/>
            <a:ext cx="5298509" cy="2356763"/>
          </a:xfrm>
          <a:prstGeom prst="verticalScroll">
            <a:avLst/>
          </a:prstGeom>
          <a:blipFill dpi="0" rotWithShape="1">
            <a:blip r:embed="rId3"/>
            <a:srcRect/>
            <a:stretch>
              <a:fillRect l="-25000" t="-12000" r="1000" b="-22000"/>
            </a:stretch>
          </a:blipFill>
          <a:ln cap="flat">
            <a:solidFill>
              <a:srgbClr val="150359">
                <a:alpha val="99000"/>
              </a:srgbClr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anchor="t" anchorCtr="1"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127000" dir="5400000" algn="ctr" rotWithShape="0">
                    <a:schemeClr val="bg1"/>
                  </a:outerShdw>
                </a:effectLst>
              </a:rPr>
              <a:t>Cloud computing</a:t>
            </a:r>
            <a:endParaRPr lang="en-US" sz="4000" b="1" dirty="0">
              <a:solidFill>
                <a:srgbClr val="FF0000"/>
              </a:solidFill>
              <a:effectLst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631611" y="1834258"/>
            <a:ext cx="560389" cy="365125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17940" y="901874"/>
            <a:ext cx="2167002" cy="111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Wave 2"/>
          <p:cNvSpPr/>
          <p:nvPr/>
        </p:nvSpPr>
        <p:spPr>
          <a:xfrm>
            <a:off x="440490" y="2874425"/>
            <a:ext cx="2467256" cy="1663700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Easy accessibility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Wave 5"/>
          <p:cNvSpPr/>
          <p:nvPr/>
        </p:nvSpPr>
        <p:spPr>
          <a:xfrm>
            <a:off x="5006714" y="5194300"/>
            <a:ext cx="2892686" cy="1663700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 of cloud providers:</a:t>
            </a:r>
          </a:p>
          <a:p>
            <a:pPr algn="ctr"/>
            <a:r>
              <a:rPr lang="en-US" dirty="0" smtClean="0"/>
              <a:t>Google cloud, Microsoft Azure, </a:t>
            </a:r>
            <a:r>
              <a:rPr lang="en-US" dirty="0" err="1" smtClean="0"/>
              <a:t>Icloud,Aws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9572939" y="2990208"/>
            <a:ext cx="2467256" cy="1663700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On demand services over the internet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Wave 8"/>
          <p:cNvSpPr/>
          <p:nvPr/>
        </p:nvSpPr>
        <p:spPr>
          <a:xfrm>
            <a:off x="5223844" y="56963"/>
            <a:ext cx="2467256" cy="1663700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Can reduce th</a:t>
            </a:r>
            <a:r>
              <a:rPr lang="en-US" dirty="0" smtClean="0">
                <a:solidFill>
                  <a:srgbClr val="FF0000"/>
                </a:solidFill>
              </a:rPr>
              <a:t>e cost of hardware and infrastructure cost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2752139" y="3413880"/>
            <a:ext cx="1122947" cy="81635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621643" y="3416980"/>
            <a:ext cx="1083832" cy="813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813352" y="4585378"/>
            <a:ext cx="777518" cy="9150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386362" y="1271174"/>
            <a:ext cx="853980" cy="8989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927</TotalTime>
  <Words>97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       Shree Shanti Bhagawati Secondary School(tech)                                       Letang 4 morang </vt:lpstr>
      <vt:lpstr>Topic: Internet of things(IOT) Cloud computing</vt:lpstr>
      <vt:lpstr>PowerPoint Presentation</vt:lpstr>
      <vt:lpstr>Cloud computing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Shree Shanti Bhagawati Secondary      School(tech)                  Letang 4 morang</dc:title>
  <dc:creator>lenovo</dc:creator>
  <cp:lastModifiedBy>Microsoft account</cp:lastModifiedBy>
  <cp:revision>31</cp:revision>
  <dcterms:created xsi:type="dcterms:W3CDTF">2023-02-25T14:32:35Z</dcterms:created>
  <dcterms:modified xsi:type="dcterms:W3CDTF">2023-03-02T15:18:59Z</dcterms:modified>
</cp:coreProperties>
</file>