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8" r:id="rId16"/>
    <p:sldId id="263" r:id="rId17"/>
    <p:sldId id="264" r:id="rId18"/>
    <p:sldId id="265" r:id="rId19"/>
    <p:sldId id="266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4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9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1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83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9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B23F0D-8170-4F1C-B4BD-31AC969A735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9FC8FA-BDF3-4D2C-B4B9-BB9ABEB2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3" y="641444"/>
            <a:ext cx="11293170" cy="21836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Shree Shanti </a:t>
            </a:r>
            <a:r>
              <a:rPr lang="en-US" b="1" dirty="0" err="1" smtClean="0"/>
              <a:t>Bhagawati</a:t>
            </a:r>
            <a:r>
              <a:rPr lang="en-US" b="1" dirty="0" smtClean="0"/>
              <a:t> </a:t>
            </a:r>
            <a:r>
              <a:rPr lang="en-US" b="1" dirty="0"/>
              <a:t>Secondary </a:t>
            </a:r>
            <a:r>
              <a:rPr lang="en-US" b="1" dirty="0" smtClean="0"/>
              <a:t>School(Engineering) </a:t>
            </a:r>
            <a:br>
              <a:rPr lang="en-US" b="1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Letang</a:t>
            </a:r>
            <a:r>
              <a:rPr lang="en-US" sz="3200" dirty="0" smtClean="0"/>
              <a:t> ,4 Morang)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3" y="3002507"/>
            <a:ext cx="11191165" cy="44261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                                                            Presentation on: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FCA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Submitted by:                                                                                                                    Submitted to: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Pratik </a:t>
            </a:r>
            <a:r>
              <a:rPr lang="en-US" dirty="0" err="1" smtClean="0"/>
              <a:t>Dahal</a:t>
            </a:r>
            <a:r>
              <a:rPr lang="en-US" dirty="0" smtClean="0"/>
              <a:t>                                                                                                               </a:t>
            </a:r>
            <a:r>
              <a:rPr lang="en-US" dirty="0" err="1" smtClean="0"/>
              <a:t>Sagar</a:t>
            </a:r>
            <a:r>
              <a:rPr lang="en-US" dirty="0" smtClean="0"/>
              <a:t> Bhandari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Raji</a:t>
            </a:r>
            <a:r>
              <a:rPr lang="en-US" dirty="0" smtClean="0"/>
              <a:t> BK                                                                                                                            Department of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Saphal</a:t>
            </a:r>
            <a:r>
              <a:rPr lang="en-US" dirty="0" smtClean="0"/>
              <a:t> </a:t>
            </a:r>
            <a:r>
              <a:rPr lang="en-US" dirty="0" err="1" smtClean="0"/>
              <a:t>Khatiwada</a:t>
            </a:r>
            <a:r>
              <a:rPr lang="en-US" dirty="0" smtClean="0"/>
              <a:t>                                                                                                       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Compatible PC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also known as assembled or duplicate IBM.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cheaper but less reliable than IBM PC.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Because of low cost it is used by small organization.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Example: HP Laptop, Dell notebooks,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00" y="3930555"/>
            <a:ext cx="5660857" cy="27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Apple/Macintosh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also known as Mac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have their own Operating system </a:t>
            </a:r>
            <a:r>
              <a:rPr lang="en-US" dirty="0" err="1" smtClean="0"/>
              <a:t>i.e</a:t>
            </a:r>
            <a:r>
              <a:rPr lang="en-US" dirty="0" smtClean="0"/>
              <a:t> Mac operating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costlier than IBM Computers.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Example: Mac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52" y="2265528"/>
            <a:ext cx="3657234" cy="40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 the basis of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types of computer on the basis of model: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XT Computer</a:t>
            </a:r>
          </a:p>
          <a:p>
            <a:pPr marL="369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Computer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PS/2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 dir="in"/>
      </p:transition>
    </mc:Choice>
    <mc:Fallback xmlns="">
      <p:transition spd="slow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XT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stands for Extended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an old technology which has slow processing speed.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was text based system with no GUI.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Processors like intel 8080, 8086,etc use this technology.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19" y="3166281"/>
            <a:ext cx="4413533" cy="33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stands for Advanced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faster and can run both GUI </a:t>
            </a:r>
            <a:r>
              <a:rPr lang="en-US" dirty="0"/>
              <a:t>a</a:t>
            </a:r>
            <a:r>
              <a:rPr lang="en-US" dirty="0" smtClean="0"/>
              <a:t>nd CUI.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</a:t>
            </a:r>
            <a:r>
              <a:rPr lang="en-US" dirty="0" smtClean="0"/>
              <a:t>s a medium speed processing device.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Processors like Intel 80286, 80386,etc use this technology.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27" y="3805863"/>
            <a:ext cx="5472752" cy="25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PS/2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stands for Personal System-2.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modification of AT computer, making the computer faster than 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was mostly used </a:t>
            </a:r>
            <a:r>
              <a:rPr lang="en-US" smtClean="0"/>
              <a:t>in laptops.</a:t>
            </a:r>
          </a:p>
        </p:txBody>
      </p:sp>
    </p:spTree>
    <p:extLst>
      <p:ext uri="{BB962C8B-B14F-4D97-AF65-F5344CB8AC3E}">
        <p14:creationId xmlns:p14="http://schemas.microsoft.com/office/powerpoint/2010/main" val="34892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54842"/>
            <a:ext cx="10353762" cy="1225208"/>
          </a:xfrm>
        </p:spPr>
        <p:txBody>
          <a:bodyPr>
            <a:normAutofit/>
          </a:bodyPr>
          <a:lstStyle/>
          <a:p>
            <a:r>
              <a:rPr lang="en-US" b="1" dirty="0" smtClean="0"/>
              <a:t>On the basis of </a:t>
            </a:r>
            <a:r>
              <a:rPr lang="en-US" b="1" dirty="0"/>
              <a:t>W</a:t>
            </a:r>
            <a:r>
              <a:rPr lang="en-US" b="1" dirty="0" smtClean="0"/>
              <a:t>orking Principal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There are three types of computer on the basis of working principal: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Analog Computer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Digital Computer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Hybrid Computer</a:t>
            </a:r>
          </a:p>
        </p:txBody>
      </p:sp>
    </p:spTree>
    <p:extLst>
      <p:ext uri="{BB962C8B-B14F-4D97-AF65-F5344CB8AC3E}">
        <p14:creationId xmlns:p14="http://schemas.microsoft.com/office/powerpoint/2010/main" val="26238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can process continuous 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special purpose computer and mainly used for scientific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measure physical values like electric voltage, hydraulic pressure, temperature through analog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produces analog signal.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 of analog computer is Presley and example of analog devices are thermometer, barometer,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34" y="177421"/>
            <a:ext cx="5145204" cy="24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 dir="in"/>
      </p:transition>
    </mc:Choice>
    <mc:Fallback xmlns="">
      <p:transition spd="slow" advClick="0" advTm="2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works on discrete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a multipurpose and programmable device.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used to run many different things such as Space crafts, Factories, healthcare,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produces digital signal.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Example: IBM PC, MAC, palmtop, Desktop, mobile,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2" y="4284300"/>
            <a:ext cx="5322589" cy="24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a computer which has combined feature of analog and digital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can convert analog signal into digital signal and digital signal into analog signal.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special purpose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mostly used in airplane, rocket launching, weather forecasting, etc.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22" y="3054139"/>
            <a:ext cx="2759393" cy="36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41445"/>
            <a:ext cx="8761413" cy="1310185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b="1" dirty="0" smtClean="0"/>
              <a:t>Types of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Computers are classified on the basis of size, model, brand, etc. Generally we </a:t>
            </a:r>
          </a:p>
          <a:p>
            <a:pPr marL="0" indent="0">
              <a:buNone/>
            </a:pPr>
            <a:r>
              <a:rPr lang="en-US" dirty="0" smtClean="0"/>
              <a:t>Classify computer on the following terms: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the basis of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the basis of brand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the basis of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the basis of working principal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the basis of purpose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7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 the basis of 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computer on the basis of purpose: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General Purpose Computer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Special Purpose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can be used for multiple tasks.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versatile computers.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used for different tasks such as preparing document, playing games, watching movies,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Example: Desktop PC, Laptop, Notebook PC,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2" y="3507475"/>
            <a:ext cx="5184758" cy="28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Purpose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used for particular task only.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designed to handle specific problem.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used for controlling automated industry, weather forecasting,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Example: Super computer, Presley,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78" y="3478536"/>
            <a:ext cx="5131557" cy="32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 the basis of size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four types of computer on the basis of size. </a:t>
            </a:r>
            <a:r>
              <a:rPr lang="en-US" dirty="0"/>
              <a:t>t</a:t>
            </a:r>
            <a:r>
              <a:rPr lang="en-US" dirty="0" smtClean="0"/>
              <a:t>hey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Super Computer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Mainframe Computer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Mini Computer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Micro computer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Computer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hey are fastest, powerful and expensive computer among digital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special purpose computer and capable of handling huge amount of calculations and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highly used for weather forecasting, climate research, molecular modeling, animated graphics,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aren’t used for transaction processing.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Example: Deep Blue, CM 5, PARAM, AURAG,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1" y="3761824"/>
            <a:ext cx="5067869" cy="28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Mainframe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computer supports about 100 users at a time. Each user could use different application.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Because of single machine used by multiple users, information could be shared among the users conveniently.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Because of central executing station, any problem caused by a user disturbs all the users.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has massive data storage capacity.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Example: IBM 1401, DEC 10, NEC 610, CYBER,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96" y="4152643"/>
            <a:ext cx="4682177" cy="23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computer had up to 50 terminals.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is single administration like mainframe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were used by mid-range organization, business personnel, universities,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These computers were mainly developed by IBM, DEC, HP,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Example: HCL, VAX series, DEC, PDP series, etc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367285"/>
            <a:ext cx="7514646" cy="23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r>
              <a:rPr lang="en-US" dirty="0" smtClean="0"/>
              <a:t>Micro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As it is smaller in size, it could be kept on top of palm, lap or desk.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type of computers are less expensive so that ordinary people can also afford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These computer support multitasking, multimedia and networking.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Due to their low cost they can be used at home, small business, colleges, general stores,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Examples: IBM Pentium Pc, Apple/</a:t>
            </a:r>
            <a:r>
              <a:rPr lang="en-US" dirty="0"/>
              <a:t>M</a:t>
            </a:r>
            <a:r>
              <a:rPr lang="en-US" dirty="0" smtClean="0"/>
              <a:t>acintosh, sun spark work station, etc.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91" y="4189862"/>
            <a:ext cx="4790363" cy="25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 the basis of brand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types of computer on the basis of brand: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IBM PC</a:t>
            </a:r>
          </a:p>
          <a:p>
            <a:pPr marL="369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IBM Compatible PC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Apple/Macintosh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PC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They are also known as original IBM.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expensive but more reliable than IBM compatible.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Because it is expensive only large organization.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Example: IBM desktop, IBM 1401, IBM Laptop,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74" y="3555107"/>
            <a:ext cx="4735774" cy="31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 dir="in"/>
      </p:transition>
    </mc:Choice>
    <mc:Fallback xmlns="">
      <p:transition spd="slow" advClick="0" advTm="3000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469</TotalTime>
  <Words>973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Calisto MT</vt:lpstr>
      <vt:lpstr>Trebuchet MS</vt:lpstr>
      <vt:lpstr>Wingdings</vt:lpstr>
      <vt:lpstr>Wingdings 2</vt:lpstr>
      <vt:lpstr>Slate</vt:lpstr>
      <vt:lpstr>Shree Shanti Bhagawati Secondary School(Engineering)  (Letang ,4 Morang)</vt:lpstr>
      <vt:lpstr>              Types of computer</vt:lpstr>
      <vt:lpstr>On the basis of size</vt:lpstr>
      <vt:lpstr>PowerPoint Presentation</vt:lpstr>
      <vt:lpstr>PowerPoint Presentation</vt:lpstr>
      <vt:lpstr>PowerPoint Presentation</vt:lpstr>
      <vt:lpstr>PowerPoint Presentation</vt:lpstr>
      <vt:lpstr>On the basis of brand</vt:lpstr>
      <vt:lpstr>PowerPoint Presentation</vt:lpstr>
      <vt:lpstr>PowerPoint Presentation</vt:lpstr>
      <vt:lpstr>PowerPoint Presentation</vt:lpstr>
      <vt:lpstr>On the basis of model</vt:lpstr>
      <vt:lpstr>PowerPoint Presentation</vt:lpstr>
      <vt:lpstr>PowerPoint Presentation</vt:lpstr>
      <vt:lpstr>PowerPoint Presentation</vt:lpstr>
      <vt:lpstr>On the basis of Working Principal</vt:lpstr>
      <vt:lpstr>PowerPoint Presentation</vt:lpstr>
      <vt:lpstr>PowerPoint Presentation</vt:lpstr>
      <vt:lpstr>PowerPoint Presentation</vt:lpstr>
      <vt:lpstr>On the basis of Purpose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34</cp:revision>
  <dcterms:created xsi:type="dcterms:W3CDTF">2022-09-01T14:04:41Z</dcterms:created>
  <dcterms:modified xsi:type="dcterms:W3CDTF">2022-09-03T14:11:46Z</dcterms:modified>
</cp:coreProperties>
</file>