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D33939-F332-6487-1BF7-53D31CBC502D}" v="1632" dt="2025-01-14T19:14:21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 Wong" userId="S::anderson.wong@mail.utoronto.ca::2b4be779-69c1-4d4b-8a84-1995321df43a" providerId="AD" clId="Web-{5AD33939-F332-6487-1BF7-53D31CBC502D}"/>
    <pc:docChg chg="addSld modSld addMainMaster delMainMaster">
      <pc:chgData name="Anderson Wong" userId="S::anderson.wong@mail.utoronto.ca::2b4be779-69c1-4d4b-8a84-1995321df43a" providerId="AD" clId="Web-{5AD33939-F332-6487-1BF7-53D31CBC502D}" dt="2025-01-14T19:14:20.586" v="1638" actId="20577"/>
      <pc:docMkLst>
        <pc:docMk/>
      </pc:docMkLst>
      <pc:sldChg chg="addSp modSp mod setBg modClrScheme chgLayout">
        <pc:chgData name="Anderson Wong" userId="S::anderson.wong@mail.utoronto.ca::2b4be779-69c1-4d4b-8a84-1995321df43a" providerId="AD" clId="Web-{5AD33939-F332-6487-1BF7-53D31CBC502D}" dt="2025-01-14T19:14:20.586" v="1638" actId="20577"/>
        <pc:sldMkLst>
          <pc:docMk/>
          <pc:sldMk cId="109857222" sldId="256"/>
        </pc:sldMkLst>
        <pc:spChg chg="mod">
          <ac:chgData name="Anderson Wong" userId="S::anderson.wong@mail.utoronto.ca::2b4be779-69c1-4d4b-8a84-1995321df43a" providerId="AD" clId="Web-{5AD33939-F332-6487-1BF7-53D31CBC502D}" dt="2025-01-14T19:14:20.586" v="163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nderson Wong" userId="S::anderson.wong@mail.utoronto.ca::2b4be779-69c1-4d4b-8a84-1995321df43a" providerId="AD" clId="Web-{5AD33939-F332-6487-1BF7-53D31CBC502D}" dt="2025-01-14T17:18:48.719" v="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nderson Wong" userId="S::anderson.wong@mail.utoronto.ca::2b4be779-69c1-4d4b-8a84-1995321df43a" providerId="AD" clId="Web-{5AD33939-F332-6487-1BF7-53D31CBC502D}" dt="2025-01-14T17:18:48.719" v="0"/>
          <ac:spMkLst>
            <pc:docMk/>
            <pc:sldMk cId="109857222" sldId="256"/>
            <ac:spMk id="9" creationId="{BA6285CA-6AFA-4F27-AFB5-1B32CDE09B1A}"/>
          </ac:spMkLst>
        </pc:spChg>
        <pc:spChg chg="add">
          <ac:chgData name="Anderson Wong" userId="S::anderson.wong@mail.utoronto.ca::2b4be779-69c1-4d4b-8a84-1995321df43a" providerId="AD" clId="Web-{5AD33939-F332-6487-1BF7-53D31CBC502D}" dt="2025-01-14T17:18:48.719" v="0"/>
          <ac:spMkLst>
            <pc:docMk/>
            <pc:sldMk cId="109857222" sldId="256"/>
            <ac:spMk id="11" creationId="{F8DD0EAF-BF73-48D8-A426-3085C4B88FAA}"/>
          </ac:spMkLst>
        </pc:spChg>
        <pc:spChg chg="add">
          <ac:chgData name="Anderson Wong" userId="S::anderson.wong@mail.utoronto.ca::2b4be779-69c1-4d4b-8a84-1995321df43a" providerId="AD" clId="Web-{5AD33939-F332-6487-1BF7-53D31CBC502D}" dt="2025-01-14T17:18:48.719" v="0"/>
          <ac:spMkLst>
            <pc:docMk/>
            <pc:sldMk cId="109857222" sldId="256"/>
            <ac:spMk id="13" creationId="{7BCC6446-8462-4A63-9B6F-8F57EC40F648}"/>
          </ac:spMkLst>
        </pc:spChg>
        <pc:grpChg chg="add">
          <ac:chgData name="Anderson Wong" userId="S::anderson.wong@mail.utoronto.ca::2b4be779-69c1-4d4b-8a84-1995321df43a" providerId="AD" clId="Web-{5AD33939-F332-6487-1BF7-53D31CBC502D}" dt="2025-01-14T17:18:48.719" v="0"/>
          <ac:grpSpMkLst>
            <pc:docMk/>
            <pc:sldMk cId="109857222" sldId="256"/>
            <ac:grpSpMk id="15" creationId="{8118ECEF-CA6A-4CB6-BCA5-59B2DB40C4AB}"/>
          </ac:grpSpMkLst>
        </pc:grpChg>
        <pc:picChg chg="add">
          <ac:chgData name="Anderson Wong" userId="S::anderson.wong@mail.utoronto.ca::2b4be779-69c1-4d4b-8a84-1995321df43a" providerId="AD" clId="Web-{5AD33939-F332-6487-1BF7-53D31CBC502D}" dt="2025-01-14T17:18:48.719" v="0"/>
          <ac:picMkLst>
            <pc:docMk/>
            <pc:sldMk cId="109857222" sldId="256"/>
            <ac:picMk id="4" creationId="{88D5D793-682F-45E3-6324-4E0AEC258E94}"/>
          </ac:picMkLst>
        </pc:picChg>
      </pc:sldChg>
      <pc:sldChg chg="addSp delSp modSp new">
        <pc:chgData name="Anderson Wong" userId="S::anderson.wong@mail.utoronto.ca::2b4be779-69c1-4d4b-8a84-1995321df43a" providerId="AD" clId="Web-{5AD33939-F332-6487-1BF7-53D31CBC502D}" dt="2025-01-14T17:59:37.577" v="708" actId="1076"/>
        <pc:sldMkLst>
          <pc:docMk/>
          <pc:sldMk cId="3729869237" sldId="257"/>
        </pc:sldMkLst>
        <pc:spChg chg="mod">
          <ac:chgData name="Anderson Wong" userId="S::anderson.wong@mail.utoronto.ca::2b4be779-69c1-4d4b-8a84-1995321df43a" providerId="AD" clId="Web-{5AD33939-F332-6487-1BF7-53D31CBC502D}" dt="2025-01-14T17:21:36.643" v="28" actId="20577"/>
          <ac:spMkLst>
            <pc:docMk/>
            <pc:sldMk cId="3729869237" sldId="257"/>
            <ac:spMk id="2" creationId="{B9516C5F-DD1C-2886-1014-4946607AC7E5}"/>
          </ac:spMkLst>
        </pc:spChg>
        <pc:spChg chg="mod">
          <ac:chgData name="Anderson Wong" userId="S::anderson.wong@mail.utoronto.ca::2b4be779-69c1-4d4b-8a84-1995321df43a" providerId="AD" clId="Web-{5AD33939-F332-6487-1BF7-53D31CBC502D}" dt="2025-01-14T17:32:37.011" v="220" actId="20577"/>
          <ac:spMkLst>
            <pc:docMk/>
            <pc:sldMk cId="3729869237" sldId="257"/>
            <ac:spMk id="3" creationId="{BE1003DD-871C-F5D3-40CD-4FBA90504A93}"/>
          </ac:spMkLst>
        </pc:spChg>
        <pc:picChg chg="add del mod">
          <ac:chgData name="Anderson Wong" userId="S::anderson.wong@mail.utoronto.ca::2b4be779-69c1-4d4b-8a84-1995321df43a" providerId="AD" clId="Web-{5AD33939-F332-6487-1BF7-53D31CBC502D}" dt="2025-01-14T17:26:08.647" v="99"/>
          <ac:picMkLst>
            <pc:docMk/>
            <pc:sldMk cId="3729869237" sldId="257"/>
            <ac:picMk id="4" creationId="{E2F995D7-7339-9C08-7BF4-714A28244EC3}"/>
          </ac:picMkLst>
        </pc:picChg>
        <pc:picChg chg="add del mod">
          <ac:chgData name="Anderson Wong" userId="S::anderson.wong@mail.utoronto.ca::2b4be779-69c1-4d4b-8a84-1995321df43a" providerId="AD" clId="Web-{5AD33939-F332-6487-1BF7-53D31CBC502D}" dt="2025-01-14T17:26:16.631" v="101"/>
          <ac:picMkLst>
            <pc:docMk/>
            <pc:sldMk cId="3729869237" sldId="257"/>
            <ac:picMk id="5" creationId="{BFB40186-0916-D61B-26D1-2C663F03A4A5}"/>
          </ac:picMkLst>
        </pc:picChg>
        <pc:picChg chg="add mod">
          <ac:chgData name="Anderson Wong" userId="S::anderson.wong@mail.utoronto.ca::2b4be779-69c1-4d4b-8a84-1995321df43a" providerId="AD" clId="Web-{5AD33939-F332-6487-1BF7-53D31CBC502D}" dt="2025-01-14T17:59:37.577" v="708" actId="1076"/>
          <ac:picMkLst>
            <pc:docMk/>
            <pc:sldMk cId="3729869237" sldId="257"/>
            <ac:picMk id="6" creationId="{D5B2C67D-B69F-234C-B351-0C8A57F84964}"/>
          </ac:picMkLst>
        </pc:picChg>
      </pc:sldChg>
      <pc:sldChg chg="addSp modSp add replId">
        <pc:chgData name="Anderson Wong" userId="S::anderson.wong@mail.utoronto.ca::2b4be779-69c1-4d4b-8a84-1995321df43a" providerId="AD" clId="Web-{5AD33939-F332-6487-1BF7-53D31CBC502D}" dt="2025-01-14T17:58:57.639" v="702" actId="1076"/>
        <pc:sldMkLst>
          <pc:docMk/>
          <pc:sldMk cId="1695257216" sldId="258"/>
        </pc:sldMkLst>
        <pc:spChg chg="mod">
          <ac:chgData name="Anderson Wong" userId="S::anderson.wong@mail.utoronto.ca::2b4be779-69c1-4d4b-8a84-1995321df43a" providerId="AD" clId="Web-{5AD33939-F332-6487-1BF7-53D31CBC502D}" dt="2025-01-14T17:33:27.918" v="227" actId="20577"/>
          <ac:spMkLst>
            <pc:docMk/>
            <pc:sldMk cId="1695257216" sldId="258"/>
            <ac:spMk id="2" creationId="{B9516C5F-DD1C-2886-1014-4946607AC7E5}"/>
          </ac:spMkLst>
        </pc:spChg>
        <pc:spChg chg="mod">
          <ac:chgData name="Anderson Wong" userId="S::anderson.wong@mail.utoronto.ca::2b4be779-69c1-4d4b-8a84-1995321df43a" providerId="AD" clId="Web-{5AD33939-F332-6487-1BF7-53D31CBC502D}" dt="2025-01-14T17:44:20.597" v="515" actId="20577"/>
          <ac:spMkLst>
            <pc:docMk/>
            <pc:sldMk cId="1695257216" sldId="258"/>
            <ac:spMk id="3" creationId="{BE1003DD-871C-F5D3-40CD-4FBA90504A93}"/>
          </ac:spMkLst>
        </pc:spChg>
        <pc:picChg chg="add mod">
          <ac:chgData name="Anderson Wong" userId="S::anderson.wong@mail.utoronto.ca::2b4be779-69c1-4d4b-8a84-1995321df43a" providerId="AD" clId="Web-{5AD33939-F332-6487-1BF7-53D31CBC502D}" dt="2025-01-14T17:58:57.639" v="702" actId="1076"/>
          <ac:picMkLst>
            <pc:docMk/>
            <pc:sldMk cId="1695257216" sldId="258"/>
            <ac:picMk id="4" creationId="{AADEA7B5-78CC-A800-96BC-BC6653A37275}"/>
          </ac:picMkLst>
        </pc:picChg>
      </pc:sldChg>
      <pc:sldChg chg="addSp modSp add replId">
        <pc:chgData name="Anderson Wong" userId="S::anderson.wong@mail.utoronto.ca::2b4be779-69c1-4d4b-8a84-1995321df43a" providerId="AD" clId="Web-{5AD33939-F332-6487-1BF7-53D31CBC502D}" dt="2025-01-14T17:58:04.014" v="697" actId="1076"/>
        <pc:sldMkLst>
          <pc:docMk/>
          <pc:sldMk cId="4110155503" sldId="259"/>
        </pc:sldMkLst>
        <pc:spChg chg="mod">
          <ac:chgData name="Anderson Wong" userId="S::anderson.wong@mail.utoronto.ca::2b4be779-69c1-4d4b-8a84-1995321df43a" providerId="AD" clId="Web-{5AD33939-F332-6487-1BF7-53D31CBC502D}" dt="2025-01-14T17:45:05.567" v="533" actId="20577"/>
          <ac:spMkLst>
            <pc:docMk/>
            <pc:sldMk cId="4110155503" sldId="259"/>
            <ac:spMk id="2" creationId="{B9516C5F-DD1C-2886-1014-4946607AC7E5}"/>
          </ac:spMkLst>
        </pc:spChg>
        <pc:spChg chg="mod">
          <ac:chgData name="Anderson Wong" userId="S::anderson.wong@mail.utoronto.ca::2b4be779-69c1-4d4b-8a84-1995321df43a" providerId="AD" clId="Web-{5AD33939-F332-6487-1BF7-53D31CBC502D}" dt="2025-01-14T17:56:46.403" v="687" actId="20577"/>
          <ac:spMkLst>
            <pc:docMk/>
            <pc:sldMk cId="4110155503" sldId="259"/>
            <ac:spMk id="3" creationId="{BE1003DD-871C-F5D3-40CD-4FBA90504A93}"/>
          </ac:spMkLst>
        </pc:spChg>
        <pc:picChg chg="add mod">
          <ac:chgData name="Anderson Wong" userId="S::anderson.wong@mail.utoronto.ca::2b4be779-69c1-4d4b-8a84-1995321df43a" providerId="AD" clId="Web-{5AD33939-F332-6487-1BF7-53D31CBC502D}" dt="2025-01-14T17:58:04.014" v="697" actId="1076"/>
          <ac:picMkLst>
            <pc:docMk/>
            <pc:sldMk cId="4110155503" sldId="259"/>
            <ac:picMk id="4" creationId="{7EE1FC42-9CFD-0BDF-FDF5-46403F11EF3A}"/>
          </ac:picMkLst>
        </pc:picChg>
      </pc:sldChg>
      <pc:sldChg chg="addSp modSp add replId">
        <pc:chgData name="Anderson Wong" userId="S::anderson.wong@mail.utoronto.ca::2b4be779-69c1-4d4b-8a84-1995321df43a" providerId="AD" clId="Web-{5AD33939-F332-6487-1BF7-53D31CBC502D}" dt="2025-01-14T18:36:57.699" v="929" actId="1076"/>
        <pc:sldMkLst>
          <pc:docMk/>
          <pc:sldMk cId="2674531169" sldId="260"/>
        </pc:sldMkLst>
        <pc:spChg chg="mod">
          <ac:chgData name="Anderson Wong" userId="S::anderson.wong@mail.utoronto.ca::2b4be779-69c1-4d4b-8a84-1995321df43a" providerId="AD" clId="Web-{5AD33939-F332-6487-1BF7-53D31CBC502D}" dt="2025-01-14T17:57:02.685" v="695" actId="20577"/>
          <ac:spMkLst>
            <pc:docMk/>
            <pc:sldMk cId="2674531169" sldId="260"/>
            <ac:spMk id="2" creationId="{B9516C5F-DD1C-2886-1014-4946607AC7E5}"/>
          </ac:spMkLst>
        </pc:spChg>
        <pc:spChg chg="mod">
          <ac:chgData name="Anderson Wong" userId="S::anderson.wong@mail.utoronto.ca::2b4be779-69c1-4d4b-8a84-1995321df43a" providerId="AD" clId="Web-{5AD33939-F332-6487-1BF7-53D31CBC502D}" dt="2025-01-14T18:10:33.086" v="873" actId="20577"/>
          <ac:spMkLst>
            <pc:docMk/>
            <pc:sldMk cId="2674531169" sldId="260"/>
            <ac:spMk id="3" creationId="{BE1003DD-871C-F5D3-40CD-4FBA90504A93}"/>
          </ac:spMkLst>
        </pc:spChg>
        <pc:picChg chg="add mod">
          <ac:chgData name="Anderson Wong" userId="S::anderson.wong@mail.utoronto.ca::2b4be779-69c1-4d4b-8a84-1995321df43a" providerId="AD" clId="Web-{5AD33939-F332-6487-1BF7-53D31CBC502D}" dt="2025-01-14T18:36:57.699" v="929" actId="1076"/>
          <ac:picMkLst>
            <pc:docMk/>
            <pc:sldMk cId="2674531169" sldId="260"/>
            <ac:picMk id="4" creationId="{02DCCF24-DC74-B901-02C1-4A8812E10A5F}"/>
          </ac:picMkLst>
        </pc:picChg>
      </pc:sldChg>
      <pc:sldChg chg="modSp add replId">
        <pc:chgData name="Anderson Wong" userId="S::anderson.wong@mail.utoronto.ca::2b4be779-69c1-4d4b-8a84-1995321df43a" providerId="AD" clId="Web-{5AD33939-F332-6487-1BF7-53D31CBC502D}" dt="2025-01-14T19:11:54.803" v="1633" actId="14100"/>
        <pc:sldMkLst>
          <pc:docMk/>
          <pc:sldMk cId="530198996" sldId="261"/>
        </pc:sldMkLst>
        <pc:spChg chg="mod">
          <ac:chgData name="Anderson Wong" userId="S::anderson.wong@mail.utoronto.ca::2b4be779-69c1-4d4b-8a84-1995321df43a" providerId="AD" clId="Web-{5AD33939-F332-6487-1BF7-53D31CBC502D}" dt="2025-01-14T18:10:52.242" v="882" actId="20577"/>
          <ac:spMkLst>
            <pc:docMk/>
            <pc:sldMk cId="530198996" sldId="261"/>
            <ac:spMk id="2" creationId="{B9516C5F-DD1C-2886-1014-4946607AC7E5}"/>
          </ac:spMkLst>
        </pc:spChg>
        <pc:spChg chg="mod">
          <ac:chgData name="Anderson Wong" userId="S::anderson.wong@mail.utoronto.ca::2b4be779-69c1-4d4b-8a84-1995321df43a" providerId="AD" clId="Web-{5AD33939-F332-6487-1BF7-53D31CBC502D}" dt="2025-01-14T19:11:54.803" v="1633" actId="14100"/>
          <ac:spMkLst>
            <pc:docMk/>
            <pc:sldMk cId="530198996" sldId="261"/>
            <ac:spMk id="3" creationId="{BE1003DD-871C-F5D3-40CD-4FBA90504A93}"/>
          </ac:spMkLst>
        </pc:spChg>
      </pc:sldChg>
      <pc:sldMasterChg chg="del delSldLayout">
        <pc:chgData name="Anderson Wong" userId="S::anderson.wong@mail.utoronto.ca::2b4be779-69c1-4d4b-8a84-1995321df43a" providerId="AD" clId="Web-{5AD33939-F332-6487-1BF7-53D31CBC502D}" dt="2025-01-14T17:18:48.719" v="0"/>
        <pc:sldMasterMkLst>
          <pc:docMk/>
          <pc:sldMasterMk cId="2460954070" sldId="2147483660"/>
        </pc:sldMasterMkLst>
        <pc:sldLayoutChg chg="del">
          <pc:chgData name="Anderson Wong" userId="S::anderson.wong@mail.utoronto.ca::2b4be779-69c1-4d4b-8a84-1995321df43a" providerId="AD" clId="Web-{5AD33939-F332-6487-1BF7-53D31CBC502D}" dt="2025-01-14T17:18:48.719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nderson Wong" userId="S::anderson.wong@mail.utoronto.ca::2b4be779-69c1-4d4b-8a84-1995321df43a" providerId="AD" clId="Web-{5AD33939-F332-6487-1BF7-53D31CBC502D}" dt="2025-01-14T17:18:48.719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nderson Wong" userId="S::anderson.wong@mail.utoronto.ca::2b4be779-69c1-4d4b-8a84-1995321df43a" providerId="AD" clId="Web-{5AD33939-F332-6487-1BF7-53D31CBC502D}" dt="2025-01-14T17:18:48.719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nderson Wong" userId="S::anderson.wong@mail.utoronto.ca::2b4be779-69c1-4d4b-8a84-1995321df43a" providerId="AD" clId="Web-{5AD33939-F332-6487-1BF7-53D31CBC502D}" dt="2025-01-14T17:18:48.719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nderson Wong" userId="S::anderson.wong@mail.utoronto.ca::2b4be779-69c1-4d4b-8a84-1995321df43a" providerId="AD" clId="Web-{5AD33939-F332-6487-1BF7-53D31CBC502D}" dt="2025-01-14T17:18:48.719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nderson Wong" userId="S::anderson.wong@mail.utoronto.ca::2b4be779-69c1-4d4b-8a84-1995321df43a" providerId="AD" clId="Web-{5AD33939-F332-6487-1BF7-53D31CBC502D}" dt="2025-01-14T17:18:48.719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nderson Wong" userId="S::anderson.wong@mail.utoronto.ca::2b4be779-69c1-4d4b-8a84-1995321df43a" providerId="AD" clId="Web-{5AD33939-F332-6487-1BF7-53D31CBC502D}" dt="2025-01-14T17:18:48.719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nderson Wong" userId="S::anderson.wong@mail.utoronto.ca::2b4be779-69c1-4d4b-8a84-1995321df43a" providerId="AD" clId="Web-{5AD33939-F332-6487-1BF7-53D31CBC502D}" dt="2025-01-14T17:18:48.719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nderson Wong" userId="S::anderson.wong@mail.utoronto.ca::2b4be779-69c1-4d4b-8a84-1995321df43a" providerId="AD" clId="Web-{5AD33939-F332-6487-1BF7-53D31CBC502D}" dt="2025-01-14T17:18:48.719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nderson Wong" userId="S::anderson.wong@mail.utoronto.ca::2b4be779-69c1-4d4b-8a84-1995321df43a" providerId="AD" clId="Web-{5AD33939-F332-6487-1BF7-53D31CBC502D}" dt="2025-01-14T17:18:48.719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nderson Wong" userId="S::anderson.wong@mail.utoronto.ca::2b4be779-69c1-4d4b-8a84-1995321df43a" providerId="AD" clId="Web-{5AD33939-F332-6487-1BF7-53D31CBC502D}" dt="2025-01-14T17:18:48.719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Anderson Wong" userId="S::anderson.wong@mail.utoronto.ca::2b4be779-69c1-4d4b-8a84-1995321df43a" providerId="AD" clId="Web-{5AD33939-F332-6487-1BF7-53D31CBC502D}" dt="2025-01-14T17:18:48.719" v="0"/>
        <pc:sldMasterMkLst>
          <pc:docMk/>
          <pc:sldMasterMk cId="2047328802" sldId="2147483773"/>
        </pc:sldMasterMkLst>
        <pc:sldLayoutChg chg="add">
          <pc:chgData name="Anderson Wong" userId="S::anderson.wong@mail.utoronto.ca::2b4be779-69c1-4d4b-8a84-1995321df43a" providerId="AD" clId="Web-{5AD33939-F332-6487-1BF7-53D31CBC502D}" dt="2025-01-14T17:18:48.719" v="0"/>
          <pc:sldLayoutMkLst>
            <pc:docMk/>
            <pc:sldMasterMk cId="2047328802" sldId="2147483773"/>
            <pc:sldLayoutMk cId="247584706" sldId="2147483762"/>
          </pc:sldLayoutMkLst>
        </pc:sldLayoutChg>
        <pc:sldLayoutChg chg="add">
          <pc:chgData name="Anderson Wong" userId="S::anderson.wong@mail.utoronto.ca::2b4be779-69c1-4d4b-8a84-1995321df43a" providerId="AD" clId="Web-{5AD33939-F332-6487-1BF7-53D31CBC502D}" dt="2025-01-14T17:18:48.719" v="0"/>
          <pc:sldLayoutMkLst>
            <pc:docMk/>
            <pc:sldMasterMk cId="2047328802" sldId="2147483773"/>
            <pc:sldLayoutMk cId="27598253" sldId="2147483763"/>
          </pc:sldLayoutMkLst>
        </pc:sldLayoutChg>
        <pc:sldLayoutChg chg="add">
          <pc:chgData name="Anderson Wong" userId="S::anderson.wong@mail.utoronto.ca::2b4be779-69c1-4d4b-8a84-1995321df43a" providerId="AD" clId="Web-{5AD33939-F332-6487-1BF7-53D31CBC502D}" dt="2025-01-14T17:18:48.719" v="0"/>
          <pc:sldLayoutMkLst>
            <pc:docMk/>
            <pc:sldMasterMk cId="2047328802" sldId="2147483773"/>
            <pc:sldLayoutMk cId="621612065" sldId="2147483764"/>
          </pc:sldLayoutMkLst>
        </pc:sldLayoutChg>
        <pc:sldLayoutChg chg="add">
          <pc:chgData name="Anderson Wong" userId="S::anderson.wong@mail.utoronto.ca::2b4be779-69c1-4d4b-8a84-1995321df43a" providerId="AD" clId="Web-{5AD33939-F332-6487-1BF7-53D31CBC502D}" dt="2025-01-14T17:18:48.719" v="0"/>
          <pc:sldLayoutMkLst>
            <pc:docMk/>
            <pc:sldMasterMk cId="2047328802" sldId="2147483773"/>
            <pc:sldLayoutMk cId="1948906200" sldId="2147483765"/>
          </pc:sldLayoutMkLst>
        </pc:sldLayoutChg>
        <pc:sldLayoutChg chg="add">
          <pc:chgData name="Anderson Wong" userId="S::anderson.wong@mail.utoronto.ca::2b4be779-69c1-4d4b-8a84-1995321df43a" providerId="AD" clId="Web-{5AD33939-F332-6487-1BF7-53D31CBC502D}" dt="2025-01-14T17:18:48.719" v="0"/>
          <pc:sldLayoutMkLst>
            <pc:docMk/>
            <pc:sldMasterMk cId="2047328802" sldId="2147483773"/>
            <pc:sldLayoutMk cId="416878161" sldId="2147483766"/>
          </pc:sldLayoutMkLst>
        </pc:sldLayoutChg>
        <pc:sldLayoutChg chg="add">
          <pc:chgData name="Anderson Wong" userId="S::anderson.wong@mail.utoronto.ca::2b4be779-69c1-4d4b-8a84-1995321df43a" providerId="AD" clId="Web-{5AD33939-F332-6487-1BF7-53D31CBC502D}" dt="2025-01-14T17:18:48.719" v="0"/>
          <pc:sldLayoutMkLst>
            <pc:docMk/>
            <pc:sldMasterMk cId="2047328802" sldId="2147483773"/>
            <pc:sldLayoutMk cId="2748069941" sldId="2147483767"/>
          </pc:sldLayoutMkLst>
        </pc:sldLayoutChg>
        <pc:sldLayoutChg chg="add">
          <pc:chgData name="Anderson Wong" userId="S::anderson.wong@mail.utoronto.ca::2b4be779-69c1-4d4b-8a84-1995321df43a" providerId="AD" clId="Web-{5AD33939-F332-6487-1BF7-53D31CBC502D}" dt="2025-01-14T17:18:48.719" v="0"/>
          <pc:sldLayoutMkLst>
            <pc:docMk/>
            <pc:sldMasterMk cId="2047328802" sldId="2147483773"/>
            <pc:sldLayoutMk cId="1665833430" sldId="2147483768"/>
          </pc:sldLayoutMkLst>
        </pc:sldLayoutChg>
        <pc:sldLayoutChg chg="add">
          <pc:chgData name="Anderson Wong" userId="S::anderson.wong@mail.utoronto.ca::2b4be779-69c1-4d4b-8a84-1995321df43a" providerId="AD" clId="Web-{5AD33939-F332-6487-1BF7-53D31CBC502D}" dt="2025-01-14T17:18:48.719" v="0"/>
          <pc:sldLayoutMkLst>
            <pc:docMk/>
            <pc:sldMasterMk cId="2047328802" sldId="2147483773"/>
            <pc:sldLayoutMk cId="2796625347" sldId="2147483769"/>
          </pc:sldLayoutMkLst>
        </pc:sldLayoutChg>
        <pc:sldLayoutChg chg="add">
          <pc:chgData name="Anderson Wong" userId="S::anderson.wong@mail.utoronto.ca::2b4be779-69c1-4d4b-8a84-1995321df43a" providerId="AD" clId="Web-{5AD33939-F332-6487-1BF7-53D31CBC502D}" dt="2025-01-14T17:18:48.719" v="0"/>
          <pc:sldLayoutMkLst>
            <pc:docMk/>
            <pc:sldMasterMk cId="2047328802" sldId="2147483773"/>
            <pc:sldLayoutMk cId="3205375774" sldId="2147483770"/>
          </pc:sldLayoutMkLst>
        </pc:sldLayoutChg>
        <pc:sldLayoutChg chg="add">
          <pc:chgData name="Anderson Wong" userId="S::anderson.wong@mail.utoronto.ca::2b4be779-69c1-4d4b-8a84-1995321df43a" providerId="AD" clId="Web-{5AD33939-F332-6487-1BF7-53D31CBC502D}" dt="2025-01-14T17:18:48.719" v="0"/>
          <pc:sldLayoutMkLst>
            <pc:docMk/>
            <pc:sldMasterMk cId="2047328802" sldId="2147483773"/>
            <pc:sldLayoutMk cId="3388207113" sldId="2147483771"/>
          </pc:sldLayoutMkLst>
        </pc:sldLayoutChg>
        <pc:sldLayoutChg chg="add">
          <pc:chgData name="Anderson Wong" userId="S::anderson.wong@mail.utoronto.ca::2b4be779-69c1-4d4b-8a84-1995321df43a" providerId="AD" clId="Web-{5AD33939-F332-6487-1BF7-53D31CBC502D}" dt="2025-01-14T17:18:48.719" v="0"/>
          <pc:sldLayoutMkLst>
            <pc:docMk/>
            <pc:sldMasterMk cId="2047328802" sldId="2147483773"/>
            <pc:sldLayoutMk cId="120517395" sldId="214748377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0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6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2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7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0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1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32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6" r:id="rId6"/>
    <p:sldLayoutId id="2147483762" r:id="rId7"/>
    <p:sldLayoutId id="2147483763" r:id="rId8"/>
    <p:sldLayoutId id="2147483764" r:id="rId9"/>
    <p:sldLayoutId id="2147483765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iki.openstreetmap.org/wiki/Overpass_API/Overpass_Q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  <a:cs typeface="Posterama"/>
              </a:rPr>
              <a:t>Mapping OpenStreetMap Data Into RDF</a:t>
            </a:r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4" name="Picture 3" descr="School desk with books and pencils with chalkboard in background">
            <a:extLst>
              <a:ext uri="{FF2B5EF4-FFF2-40B4-BE49-F238E27FC236}">
                <a16:creationId xmlns:a16="http://schemas.microsoft.com/office/drawing/2014/main" id="{88D5D793-682F-45E3-6324-4E0AEC258E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412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6C5F-DD1C-2886-1014-4946607A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OpenStreetMap Representation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003DD-871C-F5D3-40CD-4FBA90504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Identify the entity of interest and find the corresponding OpenStreetMap tag for the entity</a:t>
            </a:r>
          </a:p>
          <a:p>
            <a:pPr marL="457200" lvl="5">
              <a:buClr>
                <a:srgbClr val="FFFFFF"/>
              </a:buClr>
              <a:buSzPct val="75000"/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Tags consist of a key and value (e.g. highway=residential) and are used to describe features of map elements</a:t>
            </a:r>
            <a:endParaRPr lang="en-US" dirty="0"/>
          </a:p>
          <a:p>
            <a:r>
              <a:rPr lang="en-US" dirty="0"/>
              <a:t>Identify the combination tags (i.e., properties) used for representing information related to the entity</a:t>
            </a:r>
          </a:p>
          <a:p>
            <a:pPr marL="685800" lvl="5"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e.g., name=* is used to represent the name of the entity</a:t>
            </a:r>
          </a:p>
        </p:txBody>
      </p:sp>
      <p:pic>
        <p:nvPicPr>
          <p:cNvPr id="6" name="Picture 5" descr="A close-up of a logo&#10;&#10;Description automatically generated">
            <a:extLst>
              <a:ext uri="{FF2B5EF4-FFF2-40B4-BE49-F238E27FC236}">
                <a16:creationId xmlns:a16="http://schemas.microsoft.com/office/drawing/2014/main" id="{D5B2C67D-B69F-234C-B351-0C8A57F84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402" y="5004074"/>
            <a:ext cx="4685197" cy="154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6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6C5F-DD1C-2886-1014-4946607A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Ontology Representation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003DD-871C-F5D3-40CD-4FBA90504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Identify the corresponding ontology classes/properties for the OpenStreetMap tags</a:t>
            </a:r>
          </a:p>
          <a:p>
            <a:pPr marL="457200" lvl="5">
              <a:buClr>
                <a:srgbClr val="FFFFFF"/>
              </a:buClr>
              <a:buSzPct val="75000"/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e.g., </a:t>
            </a:r>
            <a:r>
              <a:rPr lang="en-US" dirty="0" err="1">
                <a:solidFill>
                  <a:srgbClr val="FFFFFF"/>
                </a:solidFill>
                <a:latin typeface="Avenir Next LT Pro"/>
                <a:ea typeface="+mn-lt"/>
                <a:cs typeface="+mn-lt"/>
              </a:rPr>
              <a:t>genprop:hasName</a:t>
            </a:r>
            <a:r>
              <a:rPr lang="en-US" dirty="0">
                <a:solidFill>
                  <a:srgbClr val="FFFFFF"/>
                </a:solidFill>
                <a:latin typeface="Avenir Next LT Pro"/>
                <a:ea typeface="+mn-lt"/>
                <a:cs typeface="+mn-lt"/>
              </a:rPr>
              <a:t> corresponds to the name=* tag in OpenStreetMap</a:t>
            </a:r>
            <a:endParaRPr lang="en-US" dirty="0" err="1">
              <a:solidFill>
                <a:srgbClr val="FFFFFF"/>
              </a:solidFill>
              <a:latin typeface="Avenir Next LT Pro"/>
            </a:endParaRPr>
          </a:p>
          <a:p>
            <a:r>
              <a:rPr lang="en-US" dirty="0"/>
              <a:t>Sometimes, classes/properties from the ontology and OpenStreetMap do not directly correspond to each other</a:t>
            </a:r>
          </a:p>
          <a:p>
            <a:pPr marL="685800" lvl="5"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e.g., OpenStreetMap uses the tag (property)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operator:type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=* to specify whether a school is public, private, etc. and the tag (property)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isced:level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=* to specify the level of education (e.g., primary, secondary, etc.).  In the GCIE ontology, this information is represented as a school subclass hierarchy instead of using properties.</a:t>
            </a:r>
          </a:p>
        </p:txBody>
      </p:sp>
      <p:pic>
        <p:nvPicPr>
          <p:cNvPr id="4" name="Picture 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AADEA7B5-78CC-A800-96BC-BC6653A37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0" y="5451198"/>
            <a:ext cx="3650975" cy="105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5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6C5F-DD1C-2886-1014-4946607A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Retrieving Data From OpenStreetMap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003DD-871C-F5D3-40CD-4FBA90504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OpenStreetMap data can be queried using their Overpass API </a:t>
            </a:r>
          </a:p>
          <a:p>
            <a:pPr marL="457200" lvl="5">
              <a:buClr>
                <a:srgbClr val="FFFFFF"/>
              </a:buClr>
              <a:buSzPct val="75000"/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https://wiki.openstreetmap.org/wiki/Overpass_API</a:t>
            </a:r>
            <a:endParaRPr lang="en-US">
              <a:solidFill>
                <a:srgbClr val="FFFFFF"/>
              </a:solidFill>
              <a:latin typeface="Avenir Next LT Pro"/>
            </a:endParaRPr>
          </a:p>
          <a:p>
            <a:r>
              <a:rPr lang="en-US" dirty="0"/>
              <a:t>Querying the API requires the use of Overpass XML or Overpass QL, a query language for Overpass</a:t>
            </a:r>
          </a:p>
          <a:p>
            <a:pPr marL="685800" lvl="5"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  <a:hlinkClick r:id="rId2"/>
              </a:rPr>
              <a:t>https://wiki.openstreetmap.org/wiki/Overpass_API/Overpass_QL</a:t>
            </a:r>
          </a:p>
          <a:p>
            <a:pPr lvl="3">
              <a:buClr>
                <a:srgbClr val="FFFFFF"/>
              </a:buClr>
            </a:pPr>
            <a:r>
              <a:rPr lang="en-US" sz="2800" dirty="0">
                <a:ea typeface="+mn-lt"/>
                <a:cs typeface="+mn-lt"/>
              </a:rPr>
              <a:t>The result of the query is stored as a JSON or XML file</a:t>
            </a:r>
            <a:endParaRPr lang="en-US" sz="28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0" lvl="4" indent="0">
              <a:buClr>
                <a:srgbClr val="FFFFFF"/>
              </a:buClr>
              <a:buNone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3" descr="A green and red text on a black background&#10;&#10;Description automatically generated">
            <a:extLst>
              <a:ext uri="{FF2B5EF4-FFF2-40B4-BE49-F238E27FC236}">
                <a16:creationId xmlns:a16="http://schemas.microsoft.com/office/drawing/2014/main" id="{7EE1FC42-9CFD-0BDF-FDF5-46403F11E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455" y="4964545"/>
            <a:ext cx="3810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5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6C5F-DD1C-2886-1014-4946607A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Generating RDF Triples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003DD-871C-F5D3-40CD-4FBA90504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OpenStreetMap data in the JSON can be parsed as a Python dictionary </a:t>
            </a:r>
          </a:p>
          <a:p>
            <a:pPr marL="457200" lvl="5">
              <a:buClr>
                <a:srgbClr val="FFFFFF"/>
              </a:buClr>
              <a:buSzPct val="75000"/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https://www.w3schools.com/python/python_json.asp</a:t>
            </a:r>
            <a:endParaRPr lang="en-US">
              <a:solidFill>
                <a:srgbClr val="FFFFFF"/>
              </a:solidFill>
              <a:latin typeface="Avenir Next LT Pro"/>
            </a:endParaRPr>
          </a:p>
          <a:p>
            <a:r>
              <a:rPr lang="en-US" dirty="0"/>
              <a:t>RDF triples can be generated using the </a:t>
            </a:r>
            <a:r>
              <a:rPr lang="en-US" dirty="0" err="1"/>
              <a:t>rdflib</a:t>
            </a:r>
            <a:r>
              <a:rPr lang="en-US" dirty="0"/>
              <a:t> Python package</a:t>
            </a:r>
          </a:p>
          <a:p>
            <a:pPr marL="685800" lvl="5"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https://rdflib.readthedocs.io/en/stable/</a:t>
            </a:r>
          </a:p>
          <a:p>
            <a:pPr lvl="3">
              <a:buClr>
                <a:srgbClr val="FFFFFF"/>
              </a:buClr>
            </a:pPr>
            <a:r>
              <a:rPr lang="en-US" sz="2800" dirty="0">
                <a:ea typeface="+mn-lt"/>
                <a:cs typeface="+mn-lt"/>
              </a:rPr>
              <a:t>The resulting graph of RDF triples can be serialized (exported) as a turtle (.</a:t>
            </a:r>
            <a:r>
              <a:rPr lang="en-US" sz="2800" dirty="0" err="1">
                <a:ea typeface="+mn-lt"/>
                <a:cs typeface="+mn-lt"/>
              </a:rPr>
              <a:t>ttl</a:t>
            </a:r>
            <a:r>
              <a:rPr lang="en-US" sz="2800" dirty="0">
                <a:ea typeface="+mn-lt"/>
                <a:cs typeface="+mn-lt"/>
              </a:rPr>
              <a:t>) file</a:t>
            </a:r>
          </a:p>
          <a:p>
            <a:pPr marL="685800" lvl="5" indent="-285750"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Other formats include XML,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json-ld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ntriples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 </a:t>
            </a:r>
            <a:r>
              <a:rPr lang="en-US" sz="2800" dirty="0">
                <a:solidFill>
                  <a:srgbClr val="FFFFFF"/>
                </a:solidFill>
                <a:ea typeface="+mn-lt"/>
                <a:cs typeface="+mn-lt"/>
              </a:rPr>
              <a:t> </a:t>
            </a:r>
            <a:endParaRPr lang="en-US" dirty="0"/>
          </a:p>
          <a:p>
            <a:pPr marL="0" lvl="4" indent="0">
              <a:buClr>
                <a:srgbClr val="FFFFFF"/>
              </a:buClr>
              <a:buNone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3" descr="A logo of a molecule&#10;&#10;Description automatically generated">
            <a:extLst>
              <a:ext uri="{FF2B5EF4-FFF2-40B4-BE49-F238E27FC236}">
                <a16:creationId xmlns:a16="http://schemas.microsoft.com/office/drawing/2014/main" id="{02DCCF24-DC74-B901-02C1-4A8812E10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979" y="480667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3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6C5F-DD1C-2886-1014-4946607A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003DD-871C-F5D3-40CD-4FBA90504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5365"/>
            <a:ext cx="10722932" cy="520168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OpenStreetMap </a:t>
            </a:r>
            <a:r>
              <a:rPr lang="en-US" dirty="0">
                <a:ea typeface="+mn-lt"/>
                <a:cs typeface="+mn-lt"/>
              </a:rPr>
              <a:t>accepts mapping contributions from the general public and sometimes, these contributions are inaccurate or do not conform to OpenStreetMap's official tagging schemes</a:t>
            </a:r>
            <a:endParaRPr lang="en-US" dirty="0"/>
          </a:p>
          <a:p>
            <a:r>
              <a:rPr lang="en-US" dirty="0"/>
              <a:t>Discrepancies between the OpenStreetMap wiki and what is actually in OpenStreetMap</a:t>
            </a:r>
            <a:endParaRPr lang="en-US"/>
          </a:p>
          <a:p>
            <a:pPr marL="457200" lvl="5">
              <a:buClr>
                <a:srgbClr val="FFFFFF"/>
              </a:buClr>
              <a:buSzPct val="75000"/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e.g., According to the wiki, terrace houses should be tagged with building=house and house=terraced but in practice, the use of the building=terrace tag is more commonly used</a:t>
            </a:r>
          </a:p>
          <a:p>
            <a:r>
              <a:rPr lang="en-US" dirty="0"/>
              <a:t>Incorrect/unofficial tags and tag values</a:t>
            </a:r>
          </a:p>
          <a:p>
            <a:pPr marL="685800" lvl="5"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e.g., there is a grades=* tag that can be used to list the grade levels that a school provides (e.g., 1-6 means grades 1 to 6) but there are some tags with a negative number which has no official meaning</a:t>
            </a:r>
          </a:p>
          <a:p>
            <a:pPr lvl="3">
              <a:buClr>
                <a:srgbClr val="FFFFFF"/>
              </a:buClr>
            </a:pPr>
            <a:r>
              <a:rPr lang="en-US" sz="2800" dirty="0">
                <a:ea typeface="+mn-lt"/>
                <a:cs typeface="+mn-lt"/>
              </a:rPr>
              <a:t>Incomplete/unavailable information </a:t>
            </a:r>
            <a:endParaRPr lang="en-US" dirty="0">
              <a:ea typeface="+mn-lt"/>
              <a:cs typeface="+mn-lt"/>
            </a:endParaRPr>
          </a:p>
          <a:p>
            <a:pPr marL="685800" lvl="5" indent="-285750"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Junctions/intersections data for Toronto in OpenStreetMap is incomplete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lvl="3">
              <a:buClr>
                <a:srgbClr val="FFFFFF"/>
              </a:buClr>
            </a:pPr>
            <a:r>
              <a:rPr lang="en-US" sz="3000" dirty="0">
                <a:ea typeface="+mn-lt"/>
                <a:cs typeface="+mn-lt"/>
              </a:rPr>
              <a:t>More than one way to tag a type of entity</a:t>
            </a:r>
            <a:endParaRPr lang="en-US" sz="28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685800" lvl="5" indent="-285750">
              <a:buFont typeface="Wingdings,Sans-Serif" panose="020B0604020202020204" pitchFamily="34" charset="0"/>
              <a:buChar char="§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A kindergarten in OpenStreetMap can be tagged indirectly as a school with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isced:level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=0 or be tagged directly as a kindergarten</a:t>
            </a:r>
          </a:p>
          <a:p>
            <a:pPr lvl="2">
              <a:buClr>
                <a:srgbClr val="FFFFFF"/>
              </a:buClr>
            </a:pPr>
            <a:endParaRPr lang="en-US" sz="3000" dirty="0">
              <a:ea typeface="+mn-lt"/>
              <a:cs typeface="+mn-lt"/>
            </a:endParaRPr>
          </a:p>
          <a:p>
            <a:pPr lvl="3">
              <a:buClr>
                <a:srgbClr val="FFFFFF"/>
              </a:buClr>
            </a:pPr>
            <a:endParaRPr lang="en-US" sz="2800" dirty="0">
              <a:ea typeface="+mn-lt"/>
              <a:cs typeface="+mn-lt"/>
            </a:endParaRPr>
          </a:p>
          <a:p>
            <a:pPr marL="0" lvl="4" indent="0">
              <a:buClr>
                <a:srgbClr val="FFFFFF"/>
              </a:buClr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0198996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RightStep">
      <a:dk1>
        <a:srgbClr val="000000"/>
      </a:dk1>
      <a:lt1>
        <a:srgbClr val="FFFFFF"/>
      </a:lt1>
      <a:dk2>
        <a:srgbClr val="223A3C"/>
      </a:dk2>
      <a:lt2>
        <a:srgbClr val="E2E8E8"/>
      </a:lt2>
      <a:accent1>
        <a:srgbClr val="E0827D"/>
      </a:accent1>
      <a:accent2>
        <a:srgbClr val="D79458"/>
      </a:accent2>
      <a:accent3>
        <a:srgbClr val="AFA661"/>
      </a:accent3>
      <a:accent4>
        <a:srgbClr val="90AD4D"/>
      </a:accent4>
      <a:accent5>
        <a:srgbClr val="75B45D"/>
      </a:accent5>
      <a:accent6>
        <a:srgbClr val="51B75F"/>
      </a:accent6>
      <a:hlink>
        <a:srgbClr val="578D90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SineVTI</vt:lpstr>
      <vt:lpstr>Mapping OpenStreetMap Data Into RDF</vt:lpstr>
      <vt:lpstr>OpenStreetMap Representation</vt:lpstr>
      <vt:lpstr>Ontology Representation</vt:lpstr>
      <vt:lpstr>Retrieving Data From OpenStreetMap</vt:lpstr>
      <vt:lpstr>Generating RDF Triples 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328</cp:revision>
  <dcterms:created xsi:type="dcterms:W3CDTF">2025-01-14T17:18:12Z</dcterms:created>
  <dcterms:modified xsi:type="dcterms:W3CDTF">2025-01-14T19:14:27Z</dcterms:modified>
</cp:coreProperties>
</file>