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89" d="100"/>
          <a:sy n="89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102766" cy="870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49733" y="2771811"/>
            <a:ext cx="653925" cy="8093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47" idx="4"/>
            <a:endCxn id="5" idx="0"/>
          </p:cNvCxnSpPr>
          <p:nvPr/>
        </p:nvCxnSpPr>
        <p:spPr>
          <a:xfrm flipH="1">
            <a:off x="761354" y="867434"/>
            <a:ext cx="646287" cy="62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918548"/>
            <a:ext cx="1355954" cy="56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435435"/>
            <a:ext cx="1627554" cy="1053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8018" y="2443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977668" y="517810"/>
            <a:ext cx="85994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1970277" y="62012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117308" y="105842"/>
            <a:ext cx="1854599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region_Name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403987" y="2452238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703658" y="1055141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220406" y="3256057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 flipH="1">
            <a:off x="5068321" y="1451916"/>
            <a:ext cx="15563" cy="3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2"/>
            <a:endCxn id="138" idx="1"/>
          </p:cNvCxnSpPr>
          <p:nvPr/>
        </p:nvCxnSpPr>
        <p:spPr>
          <a:xfrm>
            <a:off x="3226860" y="3091383"/>
            <a:ext cx="104912" cy="22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0331" y="2397100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78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82</cp:revision>
  <dcterms:created xsi:type="dcterms:W3CDTF">2015-03-24T16:58:16Z</dcterms:created>
  <dcterms:modified xsi:type="dcterms:W3CDTF">2015-04-16T20:19:41Z</dcterms:modified>
</cp:coreProperties>
</file>