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950" autoAdjust="0"/>
    <p:restoredTop sz="95657" autoAdjust="0"/>
  </p:normalViewPr>
  <p:slideViewPr>
    <p:cSldViewPr snapToGrid="0">
      <p:cViewPr>
        <p:scale>
          <a:sx n="70" d="100"/>
          <a:sy n="70" d="100"/>
        </p:scale>
        <p:origin x="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086270" cy="14388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33237" y="3340202"/>
            <a:ext cx="670421" cy="2409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1034698"/>
            <a:ext cx="1776937" cy="453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505628"/>
            <a:ext cx="2158232" cy="98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3853" y="30478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2391260" y="73627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747060" y="176035"/>
            <a:ext cx="117807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email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387491" y="3020629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898110" y="787864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322244" y="2350265"/>
            <a:ext cx="1158328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>
            <a:off x="4532404" y="1184639"/>
            <a:ext cx="535917" cy="600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0"/>
            <a:endCxn id="138" idx="3"/>
          </p:cNvCxnSpPr>
          <p:nvPr/>
        </p:nvCxnSpPr>
        <p:spPr>
          <a:xfrm flipV="1">
            <a:off x="3210364" y="2688934"/>
            <a:ext cx="281513" cy="3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09360" y="3018742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933028" y="5686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730348" y="2627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641942" y="1213583"/>
            <a:ext cx="129540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midinit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9" idx="2"/>
            <a:endCxn id="5" idx="0"/>
          </p:cNvCxnSpPr>
          <p:nvPr/>
        </p:nvCxnSpPr>
        <p:spPr>
          <a:xfrm flipH="1">
            <a:off x="761354" y="1406654"/>
            <a:ext cx="1880588" cy="81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7" idx="3"/>
            <a:endCxn id="5" idx="0"/>
          </p:cNvCxnSpPr>
          <p:nvPr/>
        </p:nvCxnSpPr>
        <p:spPr>
          <a:xfrm flipH="1">
            <a:off x="761354" y="898220"/>
            <a:ext cx="306608" cy="59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8" idx="4"/>
            <a:endCxn id="5" idx="0"/>
          </p:cNvCxnSpPr>
          <p:nvPr/>
        </p:nvCxnSpPr>
        <p:spPr>
          <a:xfrm flipH="1">
            <a:off x="761354" y="648869"/>
            <a:ext cx="1429688" cy="83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859390" y="1182039"/>
            <a:ext cx="112747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4" idx="4"/>
            <a:endCxn id="4" idx="0"/>
          </p:cNvCxnSpPr>
          <p:nvPr/>
        </p:nvCxnSpPr>
        <p:spPr>
          <a:xfrm flipH="1">
            <a:off x="5068321" y="1578814"/>
            <a:ext cx="354806" cy="20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923798" y="2383282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131" idx="5"/>
            <a:endCxn id="107" idx="0"/>
          </p:cNvCxnSpPr>
          <p:nvPr/>
        </p:nvCxnSpPr>
        <p:spPr>
          <a:xfrm>
            <a:off x="3006605" y="2721951"/>
            <a:ext cx="203759" cy="29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83</Words>
  <Application>Microsoft Office PowerPoint</Application>
  <PresentationFormat>Widescreen</PresentationFormat>
  <Paragraphs>70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92</cp:revision>
  <dcterms:created xsi:type="dcterms:W3CDTF">2015-03-24T16:58:16Z</dcterms:created>
  <dcterms:modified xsi:type="dcterms:W3CDTF">2015-04-23T14:57:45Z</dcterms:modified>
</cp:coreProperties>
</file>