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183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657" autoAdjust="0"/>
  </p:normalViewPr>
  <p:slideViewPr>
    <p:cSldViewPr snapToGrid="0">
      <p:cViewPr varScale="1">
        <p:scale>
          <a:sx n="91" d="100"/>
          <a:sy n="91" d="100"/>
        </p:scale>
        <p:origin x="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FD266-E70F-468C-B73B-9637A32255C0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831039-C069-44B6-8200-F8E0E81B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34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u="non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31039-C069-44B6-8200-F8E0E81B22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48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u="non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31039-C069-44B6-8200-F8E0E81B22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358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C474-5A3B-4572-83DF-E10892B0A5A0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8900-BC41-48BF-9591-DFFDE147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131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C474-5A3B-4572-83DF-E10892B0A5A0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8900-BC41-48BF-9591-DFFDE147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257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C474-5A3B-4572-83DF-E10892B0A5A0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8900-BC41-48BF-9591-DFFDE147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48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C474-5A3B-4572-83DF-E10892B0A5A0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8900-BC41-48BF-9591-DFFDE147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59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C474-5A3B-4572-83DF-E10892B0A5A0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8900-BC41-48BF-9591-DFFDE147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18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C474-5A3B-4572-83DF-E10892B0A5A0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8900-BC41-48BF-9591-DFFDE147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43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C474-5A3B-4572-83DF-E10892B0A5A0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8900-BC41-48BF-9591-DFFDE147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12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C474-5A3B-4572-83DF-E10892B0A5A0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8900-BC41-48BF-9591-DFFDE147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57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C474-5A3B-4572-83DF-E10892B0A5A0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8900-BC41-48BF-9591-DFFDE147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85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C474-5A3B-4572-83DF-E10892B0A5A0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8900-BC41-48BF-9591-DFFDE147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21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C474-5A3B-4572-83DF-E10892B0A5A0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8900-BC41-48BF-9591-DFFDE147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24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6C474-5A3B-4572-83DF-E10892B0A5A0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08900-BC41-48BF-9591-DFFDE147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64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>
            <a:stCxn id="179" idx="0"/>
            <a:endCxn id="130" idx="7"/>
          </p:cNvCxnSpPr>
          <p:nvPr/>
        </p:nvCxnSpPr>
        <p:spPr>
          <a:xfrm flipH="1">
            <a:off x="4221087" y="3168328"/>
            <a:ext cx="1036934" cy="8720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/>
          <p:cNvCxnSpPr/>
          <p:nvPr/>
        </p:nvCxnSpPr>
        <p:spPr>
          <a:xfrm rot="16200000" flipH="1">
            <a:off x="9461764" y="2632559"/>
            <a:ext cx="2997064" cy="169410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Elbow Connector 422"/>
          <p:cNvCxnSpPr/>
          <p:nvPr/>
        </p:nvCxnSpPr>
        <p:spPr>
          <a:xfrm rot="16200000" flipH="1">
            <a:off x="9486931" y="2607392"/>
            <a:ext cx="2997064" cy="169410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5" idx="3"/>
            <a:endCxn id="107" idx="1"/>
          </p:cNvCxnSpPr>
          <p:nvPr/>
        </p:nvCxnSpPr>
        <p:spPr>
          <a:xfrm>
            <a:off x="1301221" y="1901308"/>
            <a:ext cx="1086270" cy="143889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/>
          <p:cNvSpPr/>
          <p:nvPr/>
        </p:nvSpPr>
        <p:spPr>
          <a:xfrm>
            <a:off x="10306425" y="1365577"/>
            <a:ext cx="227800" cy="1731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3" name="Rectangle 292"/>
          <p:cNvSpPr/>
          <p:nvPr/>
        </p:nvSpPr>
        <p:spPr>
          <a:xfrm>
            <a:off x="10315882" y="1607560"/>
            <a:ext cx="227800" cy="1731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9447687" y="1329870"/>
            <a:ext cx="227800" cy="1731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7" name="Rectangle 256"/>
          <p:cNvSpPr/>
          <p:nvPr/>
        </p:nvSpPr>
        <p:spPr>
          <a:xfrm>
            <a:off x="7419368" y="1200173"/>
            <a:ext cx="227800" cy="1731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6" name="Rectangle 275"/>
          <p:cNvSpPr/>
          <p:nvPr/>
        </p:nvSpPr>
        <p:spPr>
          <a:xfrm>
            <a:off x="7407217" y="1695488"/>
            <a:ext cx="227800" cy="1731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7" name="Rectangle 276"/>
          <p:cNvSpPr/>
          <p:nvPr/>
        </p:nvSpPr>
        <p:spPr>
          <a:xfrm>
            <a:off x="6642608" y="1694105"/>
            <a:ext cx="227800" cy="1731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1" name="Rectangle 280"/>
          <p:cNvSpPr/>
          <p:nvPr/>
        </p:nvSpPr>
        <p:spPr>
          <a:xfrm>
            <a:off x="9734276" y="3967705"/>
            <a:ext cx="227800" cy="1731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2" name="Rectangle 281"/>
          <p:cNvSpPr/>
          <p:nvPr/>
        </p:nvSpPr>
        <p:spPr>
          <a:xfrm>
            <a:off x="9724310" y="4402741"/>
            <a:ext cx="227800" cy="1731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6" name="Rectangle 285"/>
          <p:cNvSpPr/>
          <p:nvPr/>
        </p:nvSpPr>
        <p:spPr>
          <a:xfrm>
            <a:off x="10024509" y="1782781"/>
            <a:ext cx="227800" cy="1731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3" name="Straight Connector 52"/>
          <p:cNvCxnSpPr>
            <a:stCxn id="277" idx="2"/>
            <a:endCxn id="99" idx="1"/>
          </p:cNvCxnSpPr>
          <p:nvPr/>
        </p:nvCxnSpPr>
        <p:spPr>
          <a:xfrm flipH="1">
            <a:off x="6259952" y="1867237"/>
            <a:ext cx="496556" cy="725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99" idx="3"/>
            <a:endCxn id="276" idx="2"/>
          </p:cNvCxnSpPr>
          <p:nvPr/>
        </p:nvCxnSpPr>
        <p:spPr>
          <a:xfrm flipH="1" flipV="1">
            <a:off x="7521117" y="1868620"/>
            <a:ext cx="449436" cy="724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5"/>
          <p:cNvCxnSpPr>
            <a:stCxn id="107" idx="3"/>
            <a:endCxn id="179" idx="1"/>
          </p:cNvCxnSpPr>
          <p:nvPr/>
        </p:nvCxnSpPr>
        <p:spPr>
          <a:xfrm>
            <a:off x="4033237" y="3340202"/>
            <a:ext cx="670421" cy="24093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TextBox 302"/>
          <p:cNvSpPr txBox="1"/>
          <p:nvPr/>
        </p:nvSpPr>
        <p:spPr>
          <a:xfrm>
            <a:off x="7933217" y="2474617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cxnSp>
        <p:nvCxnSpPr>
          <p:cNvPr id="343" name="Straight Connector 342"/>
          <p:cNvCxnSpPr>
            <a:stCxn id="5" idx="0"/>
            <a:endCxn id="340" idx="4"/>
          </p:cNvCxnSpPr>
          <p:nvPr/>
        </p:nvCxnSpPr>
        <p:spPr>
          <a:xfrm flipH="1" flipV="1">
            <a:off x="389004" y="934756"/>
            <a:ext cx="372350" cy="553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/>
          <p:cNvCxnSpPr>
            <a:stCxn id="5" idx="0"/>
            <a:endCxn id="341" idx="4"/>
          </p:cNvCxnSpPr>
          <p:nvPr/>
        </p:nvCxnSpPr>
        <p:spPr>
          <a:xfrm flipV="1">
            <a:off x="761354" y="429974"/>
            <a:ext cx="124101" cy="10585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/>
          <p:cNvCxnSpPr>
            <a:stCxn id="348" idx="3"/>
            <a:endCxn id="5" idx="0"/>
          </p:cNvCxnSpPr>
          <p:nvPr/>
        </p:nvCxnSpPr>
        <p:spPr>
          <a:xfrm flipH="1">
            <a:off x="761354" y="1034698"/>
            <a:ext cx="1776937" cy="4537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/>
          <p:cNvCxnSpPr>
            <a:stCxn id="363" idx="3"/>
            <a:endCxn id="5" idx="0"/>
          </p:cNvCxnSpPr>
          <p:nvPr/>
        </p:nvCxnSpPr>
        <p:spPr>
          <a:xfrm flipH="1">
            <a:off x="761354" y="505628"/>
            <a:ext cx="2158232" cy="98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/>
          <p:cNvCxnSpPr>
            <a:stCxn id="371" idx="3"/>
            <a:endCxn id="153" idx="3"/>
          </p:cNvCxnSpPr>
          <p:nvPr/>
        </p:nvCxnSpPr>
        <p:spPr>
          <a:xfrm flipH="1">
            <a:off x="1385317" y="3859426"/>
            <a:ext cx="161960" cy="1000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/>
          <p:cNvCxnSpPr>
            <a:stCxn id="153" idx="3"/>
            <a:endCxn id="370" idx="1"/>
          </p:cNvCxnSpPr>
          <p:nvPr/>
        </p:nvCxnSpPr>
        <p:spPr>
          <a:xfrm>
            <a:off x="1385317" y="3959448"/>
            <a:ext cx="386760" cy="1685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Connector 391"/>
          <p:cNvCxnSpPr>
            <a:stCxn id="179" idx="2"/>
            <a:endCxn id="390" idx="0"/>
          </p:cNvCxnSpPr>
          <p:nvPr/>
        </p:nvCxnSpPr>
        <p:spPr>
          <a:xfrm flipH="1">
            <a:off x="5169046" y="3993951"/>
            <a:ext cx="88975" cy="5120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TextBox 427"/>
          <p:cNvSpPr txBox="1"/>
          <p:nvPr/>
        </p:nvSpPr>
        <p:spPr>
          <a:xfrm>
            <a:off x="2063853" y="3047811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430" name="TextBox 429"/>
          <p:cNvSpPr txBox="1"/>
          <p:nvPr/>
        </p:nvSpPr>
        <p:spPr>
          <a:xfrm>
            <a:off x="4238317" y="170737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431" name="TextBox 430"/>
          <p:cNvSpPr txBox="1"/>
          <p:nvPr/>
        </p:nvSpPr>
        <p:spPr>
          <a:xfrm>
            <a:off x="5618959" y="17213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437" name="Straight Connector 436"/>
          <p:cNvCxnSpPr>
            <a:stCxn id="433" idx="5"/>
            <a:endCxn id="10" idx="0"/>
          </p:cNvCxnSpPr>
          <p:nvPr/>
        </p:nvCxnSpPr>
        <p:spPr>
          <a:xfrm>
            <a:off x="6643617" y="728249"/>
            <a:ext cx="511486" cy="3205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/>
          <p:cNvCxnSpPr>
            <a:stCxn id="435" idx="4"/>
            <a:endCxn id="10" idx="0"/>
          </p:cNvCxnSpPr>
          <p:nvPr/>
        </p:nvCxnSpPr>
        <p:spPr>
          <a:xfrm flipH="1">
            <a:off x="7155103" y="473725"/>
            <a:ext cx="195339" cy="5750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" name="TextBox 441"/>
          <p:cNvSpPr txBox="1"/>
          <p:nvPr/>
        </p:nvSpPr>
        <p:spPr>
          <a:xfrm>
            <a:off x="7799468" y="64208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443" name="TextBox 442"/>
          <p:cNvSpPr txBox="1"/>
          <p:nvPr/>
        </p:nvSpPr>
        <p:spPr>
          <a:xfrm>
            <a:off x="8936561" y="6668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459" name="Straight Connector 458"/>
          <p:cNvCxnSpPr>
            <a:stCxn id="368" idx="2"/>
            <a:endCxn id="144" idx="3"/>
          </p:cNvCxnSpPr>
          <p:nvPr/>
        </p:nvCxnSpPr>
        <p:spPr>
          <a:xfrm flipH="1">
            <a:off x="1246936" y="5150938"/>
            <a:ext cx="643440" cy="8747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Connector 460"/>
          <p:cNvCxnSpPr>
            <a:stCxn id="378" idx="2"/>
            <a:endCxn id="144" idx="3"/>
          </p:cNvCxnSpPr>
          <p:nvPr/>
        </p:nvCxnSpPr>
        <p:spPr>
          <a:xfrm flipH="1">
            <a:off x="1246936" y="5617912"/>
            <a:ext cx="637641" cy="407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Connector 462"/>
          <p:cNvCxnSpPr>
            <a:stCxn id="382" idx="2"/>
            <a:endCxn id="144" idx="3"/>
          </p:cNvCxnSpPr>
          <p:nvPr/>
        </p:nvCxnSpPr>
        <p:spPr>
          <a:xfrm flipH="1">
            <a:off x="1246936" y="6013525"/>
            <a:ext cx="971681" cy="121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/>
          <p:cNvCxnSpPr>
            <a:stCxn id="70" idx="1"/>
            <a:endCxn id="479" idx="6"/>
          </p:cNvCxnSpPr>
          <p:nvPr/>
        </p:nvCxnSpPr>
        <p:spPr>
          <a:xfrm flipH="1" flipV="1">
            <a:off x="8517638" y="3993198"/>
            <a:ext cx="515296" cy="270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Connector 491"/>
          <p:cNvCxnSpPr>
            <a:stCxn id="71" idx="1"/>
            <a:endCxn id="480" idx="6"/>
          </p:cNvCxnSpPr>
          <p:nvPr/>
        </p:nvCxnSpPr>
        <p:spPr>
          <a:xfrm flipH="1">
            <a:off x="8249824" y="6280637"/>
            <a:ext cx="687850" cy="469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Connector 496"/>
          <p:cNvCxnSpPr>
            <a:stCxn id="434" idx="4"/>
            <a:endCxn id="9" idx="0"/>
          </p:cNvCxnSpPr>
          <p:nvPr/>
        </p:nvCxnSpPr>
        <p:spPr>
          <a:xfrm>
            <a:off x="9519664" y="423140"/>
            <a:ext cx="475370" cy="7614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Connector 498"/>
          <p:cNvCxnSpPr>
            <a:stCxn id="495" idx="3"/>
            <a:endCxn id="9" idx="0"/>
          </p:cNvCxnSpPr>
          <p:nvPr/>
        </p:nvCxnSpPr>
        <p:spPr>
          <a:xfrm flipH="1">
            <a:off x="9995034" y="752249"/>
            <a:ext cx="278779" cy="4323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0" name="TextBox 509"/>
          <p:cNvSpPr txBox="1"/>
          <p:nvPr/>
        </p:nvSpPr>
        <p:spPr>
          <a:xfrm>
            <a:off x="760030" y="322411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511" name="TextBox 510"/>
          <p:cNvSpPr txBox="1"/>
          <p:nvPr/>
        </p:nvSpPr>
        <p:spPr>
          <a:xfrm>
            <a:off x="732207" y="4344123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517" name="TextBox 516"/>
          <p:cNvSpPr txBox="1"/>
          <p:nvPr/>
        </p:nvSpPr>
        <p:spPr>
          <a:xfrm>
            <a:off x="8629268" y="164984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518" name="TextBox 517"/>
          <p:cNvSpPr txBox="1"/>
          <p:nvPr/>
        </p:nvSpPr>
        <p:spPr>
          <a:xfrm>
            <a:off x="8632401" y="24366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19" name="TextBox 518"/>
          <p:cNvSpPr txBox="1"/>
          <p:nvPr/>
        </p:nvSpPr>
        <p:spPr>
          <a:xfrm>
            <a:off x="9504893" y="46289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520" name="TextBox 519"/>
          <p:cNvSpPr txBox="1"/>
          <p:nvPr/>
        </p:nvSpPr>
        <p:spPr>
          <a:xfrm>
            <a:off x="9546490" y="55148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23" name="TextBox 522"/>
          <p:cNvSpPr txBox="1"/>
          <p:nvPr/>
        </p:nvSpPr>
        <p:spPr>
          <a:xfrm>
            <a:off x="10706172" y="450392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524" name="TextBox 523"/>
          <p:cNvSpPr txBox="1"/>
          <p:nvPr/>
        </p:nvSpPr>
        <p:spPr>
          <a:xfrm>
            <a:off x="11875081" y="55657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40" name="TextBox 539"/>
          <p:cNvSpPr txBox="1"/>
          <p:nvPr/>
        </p:nvSpPr>
        <p:spPr>
          <a:xfrm>
            <a:off x="10643654" y="363743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541" name="TextBox 540"/>
          <p:cNvSpPr txBox="1"/>
          <p:nvPr/>
        </p:nvSpPr>
        <p:spPr>
          <a:xfrm>
            <a:off x="11863429" y="472452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340" name="Oval 339"/>
          <p:cNvSpPr/>
          <p:nvPr/>
        </p:nvSpPr>
        <p:spPr>
          <a:xfrm>
            <a:off x="993" y="585132"/>
            <a:ext cx="776022" cy="34962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bday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1" name="Oval 340"/>
          <p:cNvSpPr/>
          <p:nvPr/>
        </p:nvSpPr>
        <p:spPr>
          <a:xfrm>
            <a:off x="432737" y="80350"/>
            <a:ext cx="905435" cy="34962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photo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8" name="Oval 347"/>
          <p:cNvSpPr/>
          <p:nvPr/>
        </p:nvSpPr>
        <p:spPr>
          <a:xfrm>
            <a:off x="2391260" y="736275"/>
            <a:ext cx="1003993" cy="34962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gender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3" name="Oval 362"/>
          <p:cNvSpPr/>
          <p:nvPr/>
        </p:nvSpPr>
        <p:spPr>
          <a:xfrm>
            <a:off x="2747060" y="176035"/>
            <a:ext cx="1178078" cy="38614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err="1" smtClean="0">
                <a:solidFill>
                  <a:schemeClr val="tx1"/>
                </a:solidFill>
              </a:rPr>
              <a:t>LeaderID</a:t>
            </a:r>
            <a:endParaRPr lang="en-US" sz="1400" u="sng" dirty="0">
              <a:solidFill>
                <a:schemeClr val="tx1"/>
              </a:solidFill>
            </a:endParaRPr>
          </a:p>
        </p:txBody>
      </p:sp>
      <p:sp>
        <p:nvSpPr>
          <p:cNvPr id="368" name="Oval 367"/>
          <p:cNvSpPr/>
          <p:nvPr/>
        </p:nvSpPr>
        <p:spPr>
          <a:xfrm>
            <a:off x="1890376" y="4976126"/>
            <a:ext cx="1308751" cy="34962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smtClean="0">
                <a:solidFill>
                  <a:schemeClr val="tx1"/>
                </a:solidFill>
              </a:rPr>
              <a:t>username</a:t>
            </a:r>
            <a:endParaRPr lang="en-US" sz="1400" u="sng" dirty="0">
              <a:solidFill>
                <a:schemeClr val="tx1"/>
              </a:solidFill>
            </a:endParaRPr>
          </a:p>
        </p:txBody>
      </p:sp>
      <p:sp>
        <p:nvSpPr>
          <p:cNvPr id="370" name="Oval 369"/>
          <p:cNvSpPr/>
          <p:nvPr/>
        </p:nvSpPr>
        <p:spPr>
          <a:xfrm>
            <a:off x="1637604" y="4076798"/>
            <a:ext cx="918240" cy="34962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rating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1" name="Oval 370"/>
          <p:cNvSpPr/>
          <p:nvPr/>
        </p:nvSpPr>
        <p:spPr>
          <a:xfrm>
            <a:off x="1338172" y="3561003"/>
            <a:ext cx="1427859" cy="34962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description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8" name="Oval 377"/>
          <p:cNvSpPr/>
          <p:nvPr/>
        </p:nvSpPr>
        <p:spPr>
          <a:xfrm>
            <a:off x="1884577" y="5443100"/>
            <a:ext cx="1314550" cy="34962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password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2" name="Oval 381"/>
          <p:cNvSpPr/>
          <p:nvPr/>
        </p:nvSpPr>
        <p:spPr>
          <a:xfrm>
            <a:off x="2218617" y="5838713"/>
            <a:ext cx="1805238" cy="34962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n</a:t>
            </a:r>
            <a:r>
              <a:rPr lang="en-US" sz="1400" dirty="0" err="1" smtClean="0">
                <a:solidFill>
                  <a:schemeClr val="tx1"/>
                </a:solidFill>
              </a:rPr>
              <a:t>umb_ratings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0" name="Oval 389"/>
          <p:cNvSpPr/>
          <p:nvPr/>
        </p:nvSpPr>
        <p:spPr>
          <a:xfrm>
            <a:off x="4415447" y="4506000"/>
            <a:ext cx="1507198" cy="34962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party_name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3" name="Oval 432"/>
          <p:cNvSpPr/>
          <p:nvPr/>
        </p:nvSpPr>
        <p:spPr>
          <a:xfrm>
            <a:off x="5030799" y="389580"/>
            <a:ext cx="1889534" cy="3967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err="1" smtClean="0">
                <a:solidFill>
                  <a:schemeClr val="tx1"/>
                </a:solidFill>
              </a:rPr>
              <a:t>territory</a:t>
            </a:r>
            <a:r>
              <a:rPr lang="en-US" sz="1400" u="sng" dirty="0" err="1">
                <a:solidFill>
                  <a:schemeClr val="tx1"/>
                </a:solidFill>
              </a:rPr>
              <a:t>_</a:t>
            </a:r>
            <a:r>
              <a:rPr lang="en-US" sz="1400" u="sng" dirty="0" err="1" smtClean="0">
                <a:solidFill>
                  <a:schemeClr val="tx1"/>
                </a:solidFill>
              </a:rPr>
              <a:t>name</a:t>
            </a:r>
            <a:endParaRPr lang="en-US" sz="1400" u="sng" dirty="0">
              <a:solidFill>
                <a:schemeClr val="tx1"/>
              </a:solidFill>
            </a:endParaRPr>
          </a:p>
        </p:txBody>
      </p:sp>
      <p:sp>
        <p:nvSpPr>
          <p:cNvPr id="434" name="Oval 433"/>
          <p:cNvSpPr/>
          <p:nvPr/>
        </p:nvSpPr>
        <p:spPr>
          <a:xfrm>
            <a:off x="8596539" y="80176"/>
            <a:ext cx="1846249" cy="3429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err="1" smtClean="0">
                <a:solidFill>
                  <a:schemeClr val="tx1"/>
                </a:solidFill>
              </a:rPr>
              <a:t>Country_name</a:t>
            </a:r>
            <a:endParaRPr lang="en-US" sz="1400" u="sng" dirty="0">
              <a:solidFill>
                <a:schemeClr val="tx1"/>
              </a:solidFill>
            </a:endParaRPr>
          </a:p>
        </p:txBody>
      </p:sp>
      <p:sp>
        <p:nvSpPr>
          <p:cNvPr id="435" name="Oval 434"/>
          <p:cNvSpPr/>
          <p:nvPr/>
        </p:nvSpPr>
        <p:spPr>
          <a:xfrm>
            <a:off x="6644098" y="124101"/>
            <a:ext cx="1412687" cy="34962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population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9" name="Oval 478"/>
          <p:cNvSpPr/>
          <p:nvPr/>
        </p:nvSpPr>
        <p:spPr>
          <a:xfrm>
            <a:off x="6870407" y="3762342"/>
            <a:ext cx="1647231" cy="4617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region_Name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0" name="Oval 479"/>
          <p:cNvSpPr/>
          <p:nvPr/>
        </p:nvSpPr>
        <p:spPr>
          <a:xfrm>
            <a:off x="6160756" y="6107501"/>
            <a:ext cx="2089068" cy="44024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err="1" smtClean="0">
                <a:solidFill>
                  <a:schemeClr val="tx1"/>
                </a:solidFill>
              </a:rPr>
              <a:t>continent_name</a:t>
            </a:r>
            <a:endParaRPr lang="en-US" sz="1400" u="sng" dirty="0">
              <a:solidFill>
                <a:schemeClr val="tx1"/>
              </a:solidFill>
            </a:endParaRPr>
          </a:p>
        </p:txBody>
      </p:sp>
      <p:sp>
        <p:nvSpPr>
          <p:cNvPr id="495" name="Oval 494"/>
          <p:cNvSpPr/>
          <p:nvPr/>
        </p:nvSpPr>
        <p:spPr>
          <a:xfrm>
            <a:off x="9943278" y="456016"/>
            <a:ext cx="2257036" cy="34705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Governing_system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43" name="Oval 542"/>
          <p:cNvSpPr/>
          <p:nvPr/>
        </p:nvSpPr>
        <p:spPr>
          <a:xfrm>
            <a:off x="1776130" y="6426336"/>
            <a:ext cx="1314550" cy="34962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email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45" name="Straight Connector 544"/>
          <p:cNvCxnSpPr>
            <a:stCxn id="543" idx="1"/>
            <a:endCxn id="144" idx="3"/>
          </p:cNvCxnSpPr>
          <p:nvPr/>
        </p:nvCxnSpPr>
        <p:spPr>
          <a:xfrm flipH="1" flipV="1">
            <a:off x="1246936" y="6025652"/>
            <a:ext cx="721705" cy="4518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owchart: Decision 3"/>
          <p:cNvSpPr/>
          <p:nvPr/>
        </p:nvSpPr>
        <p:spPr>
          <a:xfrm>
            <a:off x="4460200" y="1784955"/>
            <a:ext cx="1216241" cy="510466"/>
          </a:xfrm>
          <a:prstGeom prst="flowChartDecision">
            <a:avLst/>
          </a:prstGeom>
          <a:solidFill>
            <a:srgbClr val="F4B18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Leads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" name="Flowchart: Decision 35"/>
          <p:cNvSpPr/>
          <p:nvPr/>
        </p:nvSpPr>
        <p:spPr>
          <a:xfrm>
            <a:off x="8022744" y="667973"/>
            <a:ext cx="983829" cy="559340"/>
          </a:xfrm>
          <a:prstGeom prst="flowChartDecision">
            <a:avLst/>
          </a:prstGeom>
          <a:solidFill>
            <a:srgbClr val="F4B18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Part of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Flowchart: Decision 73"/>
          <p:cNvSpPr/>
          <p:nvPr/>
        </p:nvSpPr>
        <p:spPr>
          <a:xfrm>
            <a:off x="8974882" y="4873257"/>
            <a:ext cx="1060021" cy="710214"/>
          </a:xfrm>
          <a:prstGeom prst="flowChartDecision">
            <a:avLst/>
          </a:prstGeom>
          <a:solidFill>
            <a:srgbClr val="F4B18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Part of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Flowchart: Decision 81"/>
          <p:cNvSpPr/>
          <p:nvPr/>
        </p:nvSpPr>
        <p:spPr>
          <a:xfrm>
            <a:off x="8151814" y="1964136"/>
            <a:ext cx="1026675" cy="536882"/>
          </a:xfrm>
          <a:prstGeom prst="flowChartDecision">
            <a:avLst/>
          </a:prstGeom>
          <a:solidFill>
            <a:srgbClr val="F4B18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Part of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2" name="Flowchart: Decision 91"/>
          <p:cNvSpPr/>
          <p:nvPr/>
        </p:nvSpPr>
        <p:spPr>
          <a:xfrm>
            <a:off x="11041778" y="1202010"/>
            <a:ext cx="1166052" cy="575781"/>
          </a:xfrm>
          <a:prstGeom prst="flowChartDecision">
            <a:avLst/>
          </a:prstGeom>
          <a:solidFill>
            <a:srgbClr val="F4B18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Allies with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9" name="Flowchart: Decision 98"/>
          <p:cNvSpPr/>
          <p:nvPr/>
        </p:nvSpPr>
        <p:spPr>
          <a:xfrm>
            <a:off x="6259952" y="2296687"/>
            <a:ext cx="1710601" cy="592266"/>
          </a:xfrm>
          <a:prstGeom prst="flowChartDecision">
            <a:avLst/>
          </a:prstGeom>
          <a:solidFill>
            <a:srgbClr val="F4B18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Adjacent to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Flowchart: Decision 152"/>
          <p:cNvSpPr/>
          <p:nvPr/>
        </p:nvSpPr>
        <p:spPr>
          <a:xfrm>
            <a:off x="134743" y="3691090"/>
            <a:ext cx="1250574" cy="536715"/>
          </a:xfrm>
          <a:prstGeom prst="flowChartDecision">
            <a:avLst/>
          </a:prstGeom>
          <a:solidFill>
            <a:srgbClr val="F4B18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Rates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1" name="Flowchart: Decision 470"/>
          <p:cNvSpPr/>
          <p:nvPr/>
        </p:nvSpPr>
        <p:spPr>
          <a:xfrm>
            <a:off x="11319178" y="4952977"/>
            <a:ext cx="1026675" cy="536882"/>
          </a:xfrm>
          <a:prstGeom prst="flowChartDecision">
            <a:avLst/>
          </a:prstGeom>
          <a:solidFill>
            <a:srgbClr val="F4B18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Part of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27" name="Flowchart: Decision 526"/>
          <p:cNvSpPr/>
          <p:nvPr/>
        </p:nvSpPr>
        <p:spPr>
          <a:xfrm>
            <a:off x="9988661" y="3976005"/>
            <a:ext cx="1710601" cy="592266"/>
          </a:xfrm>
          <a:prstGeom prst="flowChartDecision">
            <a:avLst/>
          </a:prstGeom>
          <a:solidFill>
            <a:srgbClr val="F4B18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Adjacent to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Flowchart: Decision 106"/>
          <p:cNvSpPr/>
          <p:nvPr/>
        </p:nvSpPr>
        <p:spPr>
          <a:xfrm>
            <a:off x="2387491" y="3020629"/>
            <a:ext cx="1645746" cy="639145"/>
          </a:xfrm>
          <a:prstGeom prst="flowChartDecision">
            <a:avLst/>
          </a:prstGeom>
          <a:solidFill>
            <a:srgbClr val="F4B18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Member of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5" name="Straight Connector 34"/>
          <p:cNvCxnSpPr>
            <a:stCxn id="144" idx="0"/>
            <a:endCxn id="153" idx="2"/>
          </p:cNvCxnSpPr>
          <p:nvPr/>
        </p:nvCxnSpPr>
        <p:spPr>
          <a:xfrm flipV="1">
            <a:off x="751848" y="4227805"/>
            <a:ext cx="8182" cy="13850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5" idx="2"/>
            <a:endCxn id="153" idx="0"/>
          </p:cNvCxnSpPr>
          <p:nvPr/>
        </p:nvCxnSpPr>
        <p:spPr>
          <a:xfrm flipH="1">
            <a:off x="760030" y="2314119"/>
            <a:ext cx="1324" cy="13769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4" idx="3"/>
            <a:endCxn id="10" idx="1"/>
          </p:cNvCxnSpPr>
          <p:nvPr/>
        </p:nvCxnSpPr>
        <p:spPr>
          <a:xfrm flipV="1">
            <a:off x="5676441" y="1461609"/>
            <a:ext cx="908685" cy="57857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92" idx="0"/>
            <a:endCxn id="292" idx="3"/>
          </p:cNvCxnSpPr>
          <p:nvPr/>
        </p:nvCxnSpPr>
        <p:spPr>
          <a:xfrm flipH="1">
            <a:off x="10534225" y="1202010"/>
            <a:ext cx="1090579" cy="250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293" idx="3"/>
            <a:endCxn id="92" idx="2"/>
          </p:cNvCxnSpPr>
          <p:nvPr/>
        </p:nvCxnSpPr>
        <p:spPr>
          <a:xfrm>
            <a:off x="10543682" y="1694126"/>
            <a:ext cx="1081122" cy="836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27" idx="0"/>
            <a:endCxn id="281" idx="3"/>
          </p:cNvCxnSpPr>
          <p:nvPr/>
        </p:nvCxnSpPr>
        <p:spPr>
          <a:xfrm flipH="1">
            <a:off x="9962076" y="3976005"/>
            <a:ext cx="881886" cy="782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527" idx="2"/>
            <a:endCxn id="282" idx="3"/>
          </p:cNvCxnSpPr>
          <p:nvPr/>
        </p:nvCxnSpPr>
        <p:spPr>
          <a:xfrm flipH="1" flipV="1">
            <a:off x="9952110" y="4489307"/>
            <a:ext cx="891852" cy="789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74" idx="2"/>
            <a:endCxn id="71" idx="0"/>
          </p:cNvCxnSpPr>
          <p:nvPr/>
        </p:nvCxnSpPr>
        <p:spPr>
          <a:xfrm flipH="1">
            <a:off x="9498750" y="5583471"/>
            <a:ext cx="6143" cy="2843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9515528" y="4676096"/>
            <a:ext cx="6143" cy="197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/>
          <p:cNvCxnSpPr>
            <a:stCxn id="5" idx="3"/>
            <a:endCxn id="4" idx="1"/>
          </p:cNvCxnSpPr>
          <p:nvPr/>
        </p:nvCxnSpPr>
        <p:spPr>
          <a:xfrm>
            <a:off x="1301221" y="1901308"/>
            <a:ext cx="3158979" cy="13888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/>
          <p:cNvSpPr txBox="1"/>
          <p:nvPr/>
        </p:nvSpPr>
        <p:spPr>
          <a:xfrm>
            <a:off x="5901426" y="2509875"/>
            <a:ext cx="42191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 m</a:t>
            </a:r>
            <a:endParaRPr lang="en-US" dirty="0"/>
          </a:p>
        </p:txBody>
      </p:sp>
      <p:cxnSp>
        <p:nvCxnSpPr>
          <p:cNvPr id="158" name="Elbow Connector 157"/>
          <p:cNvCxnSpPr/>
          <p:nvPr/>
        </p:nvCxnSpPr>
        <p:spPr>
          <a:xfrm>
            <a:off x="7690575" y="1487487"/>
            <a:ext cx="940073" cy="50252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/>
          <p:cNvCxnSpPr>
            <a:stCxn id="82" idx="2"/>
            <a:endCxn id="70" idx="0"/>
          </p:cNvCxnSpPr>
          <p:nvPr/>
        </p:nvCxnSpPr>
        <p:spPr>
          <a:xfrm rot="16200000" flipH="1">
            <a:off x="8407224" y="2758946"/>
            <a:ext cx="1349455" cy="83359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Elbow Connector 167"/>
          <p:cNvCxnSpPr/>
          <p:nvPr/>
        </p:nvCxnSpPr>
        <p:spPr>
          <a:xfrm flipV="1">
            <a:off x="7681672" y="982147"/>
            <a:ext cx="375576" cy="33909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Elbow Connector 173"/>
          <p:cNvCxnSpPr>
            <a:stCxn id="36" idx="3"/>
            <a:endCxn id="178" idx="1"/>
          </p:cNvCxnSpPr>
          <p:nvPr/>
        </p:nvCxnSpPr>
        <p:spPr>
          <a:xfrm>
            <a:off x="9006573" y="947643"/>
            <a:ext cx="441114" cy="46879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Elbow Connector 227"/>
          <p:cNvCxnSpPr>
            <a:stCxn id="471" idx="2"/>
            <a:endCxn id="71" idx="3"/>
          </p:cNvCxnSpPr>
          <p:nvPr/>
        </p:nvCxnSpPr>
        <p:spPr>
          <a:xfrm rot="5400000">
            <a:off x="10550782" y="4998903"/>
            <a:ext cx="790778" cy="177269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21486" y="1488496"/>
            <a:ext cx="1079735" cy="8256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Leaders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447687" y="1184639"/>
            <a:ext cx="1094694" cy="8256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Country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9032934" y="3850473"/>
            <a:ext cx="931632" cy="8256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Region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8937674" y="5867825"/>
            <a:ext cx="1122152" cy="8256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Continent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256760" y="5612840"/>
            <a:ext cx="990176" cy="8256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4703658" y="3168328"/>
            <a:ext cx="1108726" cy="8256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Political Party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6" name="TextBox 375"/>
          <p:cNvSpPr txBox="1"/>
          <p:nvPr/>
        </p:nvSpPr>
        <p:spPr>
          <a:xfrm>
            <a:off x="11165931" y="1682186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377" name="TextBox 376"/>
          <p:cNvSpPr txBox="1"/>
          <p:nvPr/>
        </p:nvSpPr>
        <p:spPr>
          <a:xfrm>
            <a:off x="11043382" y="922981"/>
            <a:ext cx="42191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 m</a:t>
            </a:r>
            <a:endParaRPr lang="en-US" dirty="0"/>
          </a:p>
        </p:txBody>
      </p:sp>
      <p:cxnSp>
        <p:nvCxnSpPr>
          <p:cNvPr id="432" name="Straight Connector 431"/>
          <p:cNvCxnSpPr/>
          <p:nvPr/>
        </p:nvCxnSpPr>
        <p:spPr>
          <a:xfrm>
            <a:off x="9473583" y="4676096"/>
            <a:ext cx="6143" cy="197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Elbow Connector 435"/>
          <p:cNvCxnSpPr/>
          <p:nvPr/>
        </p:nvCxnSpPr>
        <p:spPr>
          <a:xfrm>
            <a:off x="7725079" y="1461609"/>
            <a:ext cx="940073" cy="50252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Elbow Connector 443"/>
          <p:cNvCxnSpPr/>
          <p:nvPr/>
        </p:nvCxnSpPr>
        <p:spPr>
          <a:xfrm flipV="1">
            <a:off x="7647168" y="947643"/>
            <a:ext cx="375576" cy="33909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585126" y="1048797"/>
            <a:ext cx="1139953" cy="8256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 or Territory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0" name="Oval 129"/>
          <p:cNvSpPr/>
          <p:nvPr/>
        </p:nvSpPr>
        <p:spPr>
          <a:xfrm>
            <a:off x="3002333" y="3989155"/>
            <a:ext cx="1427859" cy="34962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smtClean="0">
                <a:solidFill>
                  <a:schemeClr val="tx1"/>
                </a:solidFill>
              </a:rPr>
              <a:t>ID</a:t>
            </a:r>
            <a:endParaRPr lang="en-US" sz="1400" u="sng" dirty="0">
              <a:solidFill>
                <a:schemeClr val="tx1"/>
              </a:solidFill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3898110" y="787864"/>
            <a:ext cx="1268587" cy="3967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startdate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Oval 137"/>
          <p:cNvSpPr/>
          <p:nvPr/>
        </p:nvSpPr>
        <p:spPr>
          <a:xfrm>
            <a:off x="3322244" y="2350265"/>
            <a:ext cx="1158328" cy="3967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enddate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/>
          <p:cNvCxnSpPr>
            <a:stCxn id="137" idx="4"/>
            <a:endCxn id="4" idx="0"/>
          </p:cNvCxnSpPr>
          <p:nvPr/>
        </p:nvCxnSpPr>
        <p:spPr>
          <a:xfrm>
            <a:off x="4532404" y="1184639"/>
            <a:ext cx="535917" cy="6003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07" idx="0"/>
            <a:endCxn id="138" idx="3"/>
          </p:cNvCxnSpPr>
          <p:nvPr/>
        </p:nvCxnSpPr>
        <p:spPr>
          <a:xfrm flipV="1">
            <a:off x="3210364" y="2688934"/>
            <a:ext cx="281513" cy="3316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009360" y="3018742"/>
            <a:ext cx="288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14" name="Oval 113"/>
          <p:cNvSpPr/>
          <p:nvPr/>
        </p:nvSpPr>
        <p:spPr>
          <a:xfrm>
            <a:off x="6866573" y="4775580"/>
            <a:ext cx="1647231" cy="4617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err="1">
                <a:solidFill>
                  <a:schemeClr val="tx1"/>
                </a:solidFill>
              </a:rPr>
              <a:t>r</a:t>
            </a:r>
            <a:r>
              <a:rPr lang="en-US" sz="1400" u="sng" dirty="0" err="1" smtClean="0">
                <a:solidFill>
                  <a:schemeClr val="tx1"/>
                </a:solidFill>
              </a:rPr>
              <a:t>egion_id</a:t>
            </a:r>
            <a:endParaRPr lang="en-US" sz="1400" u="sng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>
            <a:stCxn id="114" idx="6"/>
            <a:endCxn id="70" idx="1"/>
          </p:cNvCxnSpPr>
          <p:nvPr/>
        </p:nvCxnSpPr>
        <p:spPr>
          <a:xfrm flipV="1">
            <a:off x="8513804" y="4263285"/>
            <a:ext cx="519130" cy="7431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Oval 116"/>
          <p:cNvSpPr/>
          <p:nvPr/>
        </p:nvSpPr>
        <p:spPr>
          <a:xfrm>
            <a:off x="933028" y="568627"/>
            <a:ext cx="921388" cy="38614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fname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1730348" y="262727"/>
            <a:ext cx="921388" cy="38614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l</a:t>
            </a:r>
            <a:r>
              <a:rPr lang="en-US" sz="1400" dirty="0" err="1" smtClean="0">
                <a:solidFill>
                  <a:schemeClr val="tx1"/>
                </a:solidFill>
              </a:rPr>
              <a:t>name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2641942" y="1213583"/>
            <a:ext cx="1295408" cy="38614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midinit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>
            <a:stCxn id="119" idx="2"/>
            <a:endCxn id="5" idx="0"/>
          </p:cNvCxnSpPr>
          <p:nvPr/>
        </p:nvCxnSpPr>
        <p:spPr>
          <a:xfrm flipH="1">
            <a:off x="761354" y="1406654"/>
            <a:ext cx="1880588" cy="818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7" idx="3"/>
            <a:endCxn id="5" idx="0"/>
          </p:cNvCxnSpPr>
          <p:nvPr/>
        </p:nvCxnSpPr>
        <p:spPr>
          <a:xfrm flipH="1">
            <a:off x="761354" y="898220"/>
            <a:ext cx="306608" cy="590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18" idx="4"/>
            <a:endCxn id="5" idx="0"/>
          </p:cNvCxnSpPr>
          <p:nvPr/>
        </p:nvCxnSpPr>
        <p:spPr>
          <a:xfrm flipH="1">
            <a:off x="761354" y="648869"/>
            <a:ext cx="1429688" cy="8396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/>
          <p:cNvSpPr/>
          <p:nvPr/>
        </p:nvSpPr>
        <p:spPr>
          <a:xfrm>
            <a:off x="4859390" y="1182039"/>
            <a:ext cx="1127474" cy="3967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enddate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>
            <a:stCxn id="124" idx="4"/>
            <a:endCxn id="4" idx="0"/>
          </p:cNvCxnSpPr>
          <p:nvPr/>
        </p:nvCxnSpPr>
        <p:spPr>
          <a:xfrm flipH="1">
            <a:off x="5068321" y="1578814"/>
            <a:ext cx="354806" cy="2061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/>
          <p:cNvSpPr/>
          <p:nvPr/>
        </p:nvSpPr>
        <p:spPr>
          <a:xfrm>
            <a:off x="1923798" y="2383282"/>
            <a:ext cx="1268587" cy="3967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startdate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>
            <a:stCxn id="131" idx="5"/>
            <a:endCxn id="107" idx="0"/>
          </p:cNvCxnSpPr>
          <p:nvPr/>
        </p:nvCxnSpPr>
        <p:spPr>
          <a:xfrm>
            <a:off x="3006605" y="2721951"/>
            <a:ext cx="203759" cy="2986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246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226279" y="526211"/>
            <a:ext cx="2743200" cy="992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USA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389516" y="2424022"/>
            <a:ext cx="119044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Maryland</a:t>
            </a:r>
            <a:endParaRPr lang="en-US" dirty="0"/>
          </a:p>
        </p:txBody>
      </p:sp>
      <p:sp>
        <p:nvSpPr>
          <p:cNvPr id="157" name="Rectangle 156"/>
          <p:cNvSpPr/>
          <p:nvPr/>
        </p:nvSpPr>
        <p:spPr>
          <a:xfrm>
            <a:off x="4002656" y="2424022"/>
            <a:ext cx="119044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Indiana</a:t>
            </a:r>
            <a:endParaRPr lang="en-US" dirty="0"/>
          </a:p>
        </p:txBody>
      </p:sp>
      <p:sp>
        <p:nvSpPr>
          <p:cNvPr id="159" name="Rectangle 158"/>
          <p:cNvSpPr/>
          <p:nvPr/>
        </p:nvSpPr>
        <p:spPr>
          <a:xfrm>
            <a:off x="5615796" y="2424022"/>
            <a:ext cx="119044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Federal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6142008" y="412342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Obama</a:t>
            </a:r>
            <a:endParaRPr lang="en-US" dirty="0"/>
          </a:p>
        </p:txBody>
      </p:sp>
      <p:cxnSp>
        <p:nvCxnSpPr>
          <p:cNvPr id="44" name="Elbow Connector 43"/>
          <p:cNvCxnSpPr>
            <a:stCxn id="39" idx="0"/>
            <a:endCxn id="159" idx="2"/>
          </p:cNvCxnSpPr>
          <p:nvPr/>
        </p:nvCxnSpPr>
        <p:spPr>
          <a:xfrm rot="16200000" flipV="1">
            <a:off x="6012612" y="3536830"/>
            <a:ext cx="785005" cy="3881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159" idx="0"/>
            <a:endCxn id="34" idx="2"/>
          </p:cNvCxnSpPr>
          <p:nvPr/>
        </p:nvCxnSpPr>
        <p:spPr>
          <a:xfrm rot="16200000" flipV="1">
            <a:off x="4951563" y="1164566"/>
            <a:ext cx="905773" cy="16131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157" idx="0"/>
            <a:endCxn id="34" idx="2"/>
          </p:cNvCxnSpPr>
          <p:nvPr/>
        </p:nvCxnSpPr>
        <p:spPr>
          <a:xfrm rot="5400000" flipH="1" flipV="1">
            <a:off x="4144993" y="1971136"/>
            <a:ext cx="905773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37" idx="0"/>
            <a:endCxn id="34" idx="2"/>
          </p:cNvCxnSpPr>
          <p:nvPr/>
        </p:nvCxnSpPr>
        <p:spPr>
          <a:xfrm rot="5400000" flipH="1" flipV="1">
            <a:off x="3338423" y="1164566"/>
            <a:ext cx="905773" cy="16131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525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83</Words>
  <Application>Microsoft Office PowerPoint</Application>
  <PresentationFormat>Widescreen</PresentationFormat>
  <Paragraphs>70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Rose-Hulman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Bonatti</dc:creator>
  <cp:lastModifiedBy>Thomas Bonatti</cp:lastModifiedBy>
  <cp:revision>91</cp:revision>
  <dcterms:created xsi:type="dcterms:W3CDTF">2015-03-24T16:58:16Z</dcterms:created>
  <dcterms:modified xsi:type="dcterms:W3CDTF">2015-04-22T22:47:12Z</dcterms:modified>
</cp:coreProperties>
</file>